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3.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4.xml" ContentType="application/vnd.openxmlformats-officedocument.theme+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5.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748" r:id="rId1"/>
    <p:sldMasterId id="2147483749" r:id="rId2"/>
    <p:sldMasterId id="2147483750" r:id="rId3"/>
    <p:sldMasterId id="2147483751" r:id="rId4"/>
    <p:sldMasterId id="2147483752" r:id="rId5"/>
    <p:sldMasterId id="2147483753" r:id="rId6"/>
  </p:sldMasterIdLst>
  <p:notesMasterIdLst>
    <p:notesMasterId r:id="rId75"/>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Lst>
  <p:sldSz cx="9144000" cy="5143500" type="screen16x9"/>
  <p:notesSz cx="6858000" cy="9144000"/>
  <p:embeddedFontLst>
    <p:embeddedFont>
      <p:font typeface="Droid Sans" panose="020B0604020202020204" charset="0"/>
      <p:regular r:id="rId76"/>
      <p:bold r:id="rId77"/>
    </p:embeddedFont>
    <p:embeddedFont>
      <p:font typeface="Helvetica Neue" panose="020B0604020202020204" charset="0"/>
      <p:regular r:id="rId78"/>
      <p:bold r:id="rId79"/>
      <p:italic r:id="rId80"/>
      <p:boldItalic r:id="rId81"/>
    </p:embeddedFont>
    <p:embeddedFont>
      <p:font typeface="Calibri" panose="020F0502020204030204" pitchFamily="34" charset="0"/>
      <p:regular r:id="rId82"/>
      <p:bold r:id="rId83"/>
      <p:italic r:id="rId84"/>
      <p:boldItalic r:id="rId85"/>
    </p:embeddedFont>
    <p:embeddedFont>
      <p:font typeface="Consolas" panose="020B0609020204030204" pitchFamily="49" charset="0"/>
      <p:regular r:id="rId86"/>
      <p:bold r:id="rId87"/>
      <p:italic r:id="rId88"/>
      <p:boldItalic r:id="rId8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016" autoAdjust="0"/>
    <p:restoredTop sz="94660"/>
  </p:normalViewPr>
  <p:slideViewPr>
    <p:cSldViewPr>
      <p:cViewPr varScale="1">
        <p:scale>
          <a:sx n="147" d="100"/>
          <a:sy n="147" d="100"/>
        </p:scale>
        <p:origin x="-1176" y="-90"/>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slide" Target="slides/slide49.xml"/><Relationship Id="rId63" Type="http://schemas.openxmlformats.org/officeDocument/2006/relationships/slide" Target="slides/slide57.xml"/><Relationship Id="rId68" Type="http://schemas.openxmlformats.org/officeDocument/2006/relationships/slide" Target="slides/slide62.xml"/><Relationship Id="rId76" Type="http://schemas.openxmlformats.org/officeDocument/2006/relationships/font" Target="fonts/font1.fntdata"/><Relationship Id="rId84" Type="http://schemas.openxmlformats.org/officeDocument/2006/relationships/font" Target="fonts/font9.fntdata"/><Relationship Id="rId89" Type="http://schemas.openxmlformats.org/officeDocument/2006/relationships/font" Target="fonts/font14.fntdata"/><Relationship Id="rId7" Type="http://schemas.openxmlformats.org/officeDocument/2006/relationships/slide" Target="slides/slide1.xml"/><Relationship Id="rId71" Type="http://schemas.openxmlformats.org/officeDocument/2006/relationships/slide" Target="slides/slide65.xml"/><Relationship Id="rId92"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66" Type="http://schemas.openxmlformats.org/officeDocument/2006/relationships/slide" Target="slides/slide60.xml"/><Relationship Id="rId74" Type="http://schemas.openxmlformats.org/officeDocument/2006/relationships/slide" Target="slides/slide68.xml"/><Relationship Id="rId79" Type="http://schemas.openxmlformats.org/officeDocument/2006/relationships/font" Target="fonts/font4.fntdata"/><Relationship Id="rId87" Type="http://schemas.openxmlformats.org/officeDocument/2006/relationships/font" Target="fonts/font12.fntdata"/><Relationship Id="rId5" Type="http://schemas.openxmlformats.org/officeDocument/2006/relationships/slideMaster" Target="slideMasters/slideMaster5.xml"/><Relationship Id="rId61" Type="http://schemas.openxmlformats.org/officeDocument/2006/relationships/slide" Target="slides/slide55.xml"/><Relationship Id="rId82" Type="http://schemas.openxmlformats.org/officeDocument/2006/relationships/font" Target="fonts/font7.fntdata"/><Relationship Id="rId90" Type="http://schemas.openxmlformats.org/officeDocument/2006/relationships/presProps" Target="presProps.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slide" Target="slides/slide58.xml"/><Relationship Id="rId69" Type="http://schemas.openxmlformats.org/officeDocument/2006/relationships/slide" Target="slides/slide63.xml"/><Relationship Id="rId77" Type="http://schemas.openxmlformats.org/officeDocument/2006/relationships/font" Target="fonts/font2.fntdata"/><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80" Type="http://schemas.openxmlformats.org/officeDocument/2006/relationships/font" Target="fonts/font5.fntdata"/><Relationship Id="rId85" Type="http://schemas.openxmlformats.org/officeDocument/2006/relationships/font" Target="fonts/font10.fntdata"/><Relationship Id="rId93"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slide" Target="slides/slide6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slide" Target="slides/slide64.xml"/><Relationship Id="rId75" Type="http://schemas.openxmlformats.org/officeDocument/2006/relationships/notesMaster" Target="notesMasters/notesMaster1.xml"/><Relationship Id="rId83" Type="http://schemas.openxmlformats.org/officeDocument/2006/relationships/font" Target="fonts/font8.fntdata"/><Relationship Id="rId88" Type="http://schemas.openxmlformats.org/officeDocument/2006/relationships/font" Target="fonts/font13.fntdata"/><Relationship Id="rId9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slide" Target="slides/slide67.xml"/><Relationship Id="rId78" Type="http://schemas.openxmlformats.org/officeDocument/2006/relationships/font" Target="fonts/font3.fntdata"/><Relationship Id="rId81" Type="http://schemas.openxmlformats.org/officeDocument/2006/relationships/font" Target="fonts/font6.fntdata"/><Relationship Id="rId86" Type="http://schemas.openxmlformats.org/officeDocument/2006/relationships/font" Target="fonts/font11.fntdata"/><Relationship Id="rId4" Type="http://schemas.openxmlformats.org/officeDocument/2006/relationships/slideMaster" Target="slideMasters/slideMaster4.xml"/><Relationship Id="rId9"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399" cy="4114800"/>
          </a:xfrm>
          <a:prstGeom prst="rect">
            <a:avLst/>
          </a:prstGeom>
          <a:noFill/>
          <a:ln>
            <a:noFill/>
          </a:ln>
        </p:spPr>
        <p:txBody>
          <a:bodyPr wrap="square" lIns="91425" tIns="91425" rIns="91425" bIns="91425" anchor="t" anchorCtr="0"/>
          <a:lstStyle>
            <a:lvl1pPr lvl="0">
              <a:spcBef>
                <a:spcPts val="0"/>
              </a:spcBef>
              <a:buChar char="●"/>
              <a:defRPr sz="1100"/>
            </a:lvl1pPr>
            <a:lvl2pPr lvl="1">
              <a:spcBef>
                <a:spcPts val="0"/>
              </a:spcBef>
              <a:buChar char="○"/>
              <a:defRPr sz="1100"/>
            </a:lvl2pPr>
            <a:lvl3pPr lvl="2">
              <a:spcBef>
                <a:spcPts val="0"/>
              </a:spcBef>
              <a:buChar char="■"/>
              <a:defRPr sz="1100"/>
            </a:lvl3pPr>
            <a:lvl4pPr lvl="3">
              <a:spcBef>
                <a:spcPts val="0"/>
              </a:spcBef>
              <a:buChar char="●"/>
              <a:defRPr sz="1100"/>
            </a:lvl4pPr>
            <a:lvl5pPr lvl="4">
              <a:spcBef>
                <a:spcPts val="0"/>
              </a:spcBef>
              <a:buChar char="○"/>
              <a:defRPr sz="1100"/>
            </a:lvl5pPr>
            <a:lvl6pPr lvl="5">
              <a:spcBef>
                <a:spcPts val="0"/>
              </a:spcBef>
              <a:buChar char="■"/>
              <a:defRPr sz="1100"/>
            </a:lvl6pPr>
            <a:lvl7pPr lvl="6">
              <a:spcBef>
                <a:spcPts val="0"/>
              </a:spcBef>
              <a:buChar char="●"/>
              <a:defRPr sz="1100"/>
            </a:lvl7pPr>
            <a:lvl8pPr lvl="7">
              <a:spcBef>
                <a:spcPts val="0"/>
              </a:spcBef>
              <a:buChar char="○"/>
              <a:defRPr sz="1100"/>
            </a:lvl8pPr>
            <a:lvl9pPr lvl="8">
              <a:spcBef>
                <a:spcPts val="0"/>
              </a:spcBef>
              <a:buChar char="■"/>
              <a:defRPr sz="1100"/>
            </a:lvl9pPr>
          </a:lstStyle>
          <a:p>
            <a:endParaRPr/>
          </a:p>
        </p:txBody>
      </p:sp>
    </p:spTree>
    <p:extLst>
      <p:ext uri="{BB962C8B-B14F-4D97-AF65-F5344CB8AC3E}">
        <p14:creationId xmlns:p14="http://schemas.microsoft.com/office/powerpoint/2010/main" val="3933865205"/>
      </p:ext>
    </p:extLst>
  </p:cSld>
  <p:clrMap bg1="lt1" tx1="dk1" bg2="dk2" tx2="lt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3" Type="http://schemas.openxmlformats.org/officeDocument/2006/relationships/hyperlink" Target="http://api.onosproject.org/1.5.1/org/onosproject/net/provider/ProviderService.html" TargetMode="External"/><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
        <p:cNvGrpSpPr/>
        <p:nvPr/>
      </p:nvGrpSpPr>
      <p:grpSpPr>
        <a:xfrm>
          <a:off x="0" y="0"/>
          <a:ext cx="0" cy="0"/>
          <a:chOff x="0" y="0"/>
          <a:chExt cx="0" cy="0"/>
        </a:xfrm>
      </p:grpSpPr>
      <p:sp>
        <p:nvSpPr>
          <p:cNvPr id="507" name="Shape 507"/>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08" name="Shape 508"/>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1"/>
        <p:cNvGrpSpPr/>
        <p:nvPr/>
      </p:nvGrpSpPr>
      <p:grpSpPr>
        <a:xfrm>
          <a:off x="0" y="0"/>
          <a:ext cx="0" cy="0"/>
          <a:chOff x="0" y="0"/>
          <a:chExt cx="0" cy="0"/>
        </a:xfrm>
      </p:grpSpPr>
      <p:sp>
        <p:nvSpPr>
          <p:cNvPr id="592" name="Shape 592"/>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3" name="Shape 593"/>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5"/>
        <p:cNvGrpSpPr/>
        <p:nvPr/>
      </p:nvGrpSpPr>
      <p:grpSpPr>
        <a:xfrm>
          <a:off x="0" y="0"/>
          <a:ext cx="0" cy="0"/>
          <a:chOff x="0" y="0"/>
          <a:chExt cx="0" cy="0"/>
        </a:xfrm>
      </p:grpSpPr>
      <p:sp>
        <p:nvSpPr>
          <p:cNvPr id="606" name="Shape 606"/>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07" name="Shape 607"/>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1"/>
        <p:cNvGrpSpPr/>
        <p:nvPr/>
      </p:nvGrpSpPr>
      <p:grpSpPr>
        <a:xfrm>
          <a:off x="0" y="0"/>
          <a:ext cx="0" cy="0"/>
          <a:chOff x="0" y="0"/>
          <a:chExt cx="0" cy="0"/>
        </a:xfrm>
      </p:grpSpPr>
      <p:sp>
        <p:nvSpPr>
          <p:cNvPr id="612" name="Shape 612"/>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13" name="Shape 613"/>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8"/>
        <p:cNvGrpSpPr/>
        <p:nvPr/>
      </p:nvGrpSpPr>
      <p:grpSpPr>
        <a:xfrm>
          <a:off x="0" y="0"/>
          <a:ext cx="0" cy="0"/>
          <a:chOff x="0" y="0"/>
          <a:chExt cx="0" cy="0"/>
        </a:xfrm>
      </p:grpSpPr>
      <p:sp>
        <p:nvSpPr>
          <p:cNvPr id="619" name="Shape 619"/>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20" name="Shape 620"/>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9"/>
        <p:cNvGrpSpPr/>
        <p:nvPr/>
      </p:nvGrpSpPr>
      <p:grpSpPr>
        <a:xfrm>
          <a:off x="0" y="0"/>
          <a:ext cx="0" cy="0"/>
          <a:chOff x="0" y="0"/>
          <a:chExt cx="0" cy="0"/>
        </a:xfrm>
      </p:grpSpPr>
      <p:sp>
        <p:nvSpPr>
          <p:cNvPr id="630" name="Shape 630"/>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31" name="Shape 631"/>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5"/>
        <p:cNvGrpSpPr/>
        <p:nvPr/>
      </p:nvGrpSpPr>
      <p:grpSpPr>
        <a:xfrm>
          <a:off x="0" y="0"/>
          <a:ext cx="0" cy="0"/>
          <a:chOff x="0" y="0"/>
          <a:chExt cx="0" cy="0"/>
        </a:xfrm>
      </p:grpSpPr>
      <p:sp>
        <p:nvSpPr>
          <p:cNvPr id="646" name="Shape 646"/>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47" name="Shape 647"/>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5"/>
        <p:cNvGrpSpPr/>
        <p:nvPr/>
      </p:nvGrpSpPr>
      <p:grpSpPr>
        <a:xfrm>
          <a:off x="0" y="0"/>
          <a:ext cx="0" cy="0"/>
          <a:chOff x="0" y="0"/>
          <a:chExt cx="0" cy="0"/>
        </a:xfrm>
      </p:grpSpPr>
      <p:sp>
        <p:nvSpPr>
          <p:cNvPr id="706" name="Shape 706"/>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7" name="Shape 707"/>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r>
              <a:rPr lang="en"/>
              <a:t>You have a set of controllers that coordinate with each other to perform the role of a logically centralized control plane.</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5"/>
        <p:cNvGrpSpPr/>
        <p:nvPr/>
      </p:nvGrpSpPr>
      <p:grpSpPr>
        <a:xfrm>
          <a:off x="0" y="0"/>
          <a:ext cx="0" cy="0"/>
          <a:chOff x="0" y="0"/>
          <a:chExt cx="0" cy="0"/>
        </a:xfrm>
      </p:grpSpPr>
      <p:sp>
        <p:nvSpPr>
          <p:cNvPr id="736" name="Shape 736"/>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37" name="Shape 737"/>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r>
              <a:rPr lang="en"/>
              <a:t>The switches when they boot up connect to one or more controllers. This is something that is supported in Openflow</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0"/>
        <p:cNvGrpSpPr/>
        <p:nvPr/>
      </p:nvGrpSpPr>
      <p:grpSpPr>
        <a:xfrm>
          <a:off x="0" y="0"/>
          <a:ext cx="0" cy="0"/>
          <a:chOff x="0" y="0"/>
          <a:chExt cx="0" cy="0"/>
        </a:xfrm>
      </p:grpSpPr>
      <p:sp>
        <p:nvSpPr>
          <p:cNvPr id="771" name="Shape 771"/>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72" name="Shape 772"/>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r>
              <a:rPr lang="en"/>
              <a:t>The controllers coordinate with each other to elect a master and from the new master communicates this decision to the switch and from that point on the switch exclusively communicates with its master.</a:t>
            </a:r>
          </a:p>
          <a:p>
            <a:pPr lvl="0" rtl="0">
              <a:spcBef>
                <a:spcPts val="0"/>
              </a:spcBef>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5"/>
        <p:cNvGrpSpPr/>
        <p:nvPr/>
      </p:nvGrpSpPr>
      <p:grpSpPr>
        <a:xfrm>
          <a:off x="0" y="0"/>
          <a:ext cx="0" cy="0"/>
          <a:chOff x="0" y="0"/>
          <a:chExt cx="0" cy="0"/>
        </a:xfrm>
      </p:grpSpPr>
      <p:sp>
        <p:nvSpPr>
          <p:cNvPr id="806" name="Shape 806"/>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07" name="Shape 807"/>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r>
              <a:rPr lang="en"/>
              <a:t>If one controller fails,</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4"/>
        <p:cNvGrpSpPr/>
        <p:nvPr/>
      </p:nvGrpSpPr>
      <p:grpSpPr>
        <a:xfrm>
          <a:off x="0" y="0"/>
          <a:ext cx="0" cy="0"/>
          <a:chOff x="0" y="0"/>
          <a:chExt cx="0" cy="0"/>
        </a:xfrm>
      </p:grpSpPr>
      <p:sp>
        <p:nvSpPr>
          <p:cNvPr id="515" name="Shape 515"/>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16" name="Shape 516"/>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r>
              <a:rPr lang="en">
                <a:solidFill>
                  <a:srgbClr val="545454"/>
                </a:solidFill>
                <a:highlight>
                  <a:srgbClr val="FFFFFF"/>
                </a:highlight>
              </a:rPr>
              <a:t>In general, ONOS announce a new release every Quarter. The latest release was Loon</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6"/>
        <p:cNvGrpSpPr/>
        <p:nvPr/>
      </p:nvGrpSpPr>
      <p:grpSpPr>
        <a:xfrm>
          <a:off x="0" y="0"/>
          <a:ext cx="0" cy="0"/>
          <a:chOff x="0" y="0"/>
          <a:chExt cx="0" cy="0"/>
        </a:xfrm>
      </p:grpSpPr>
      <p:sp>
        <p:nvSpPr>
          <p:cNvPr id="847" name="Shape 847"/>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8" name="Shape 848"/>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Clr>
                <a:schemeClr val="dk1"/>
              </a:buClr>
              <a:buSzPct val="100000"/>
              <a:buFont typeface="Arial"/>
              <a:buNone/>
            </a:pPr>
            <a:r>
              <a:rPr lang="en">
                <a:solidFill>
                  <a:schemeClr val="dk1"/>
                </a:solidFill>
              </a:rPr>
              <a:t>the switches automatically failover to the backup controller and you have everything up and running with zero downtime.</a:t>
            </a:r>
          </a:p>
          <a:p>
            <a:pPr lvl="0" rtl="0">
              <a:spcBef>
                <a:spcPts val="0"/>
              </a:spcBef>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3"/>
        <p:cNvGrpSpPr/>
        <p:nvPr/>
      </p:nvGrpSpPr>
      <p:grpSpPr>
        <a:xfrm>
          <a:off x="0" y="0"/>
          <a:ext cx="0" cy="0"/>
          <a:chOff x="0" y="0"/>
          <a:chExt cx="0" cy="0"/>
        </a:xfrm>
      </p:grpSpPr>
      <p:sp>
        <p:nvSpPr>
          <p:cNvPr id="884" name="Shape 884"/>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85" name="Shape 88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r>
              <a:rPr lang="en"/>
              <a:t>In this new setup, the network is essentially divided up amongst the controllers. While this is great for redundancy and scale this raises some new challenges which did not exist earlier.</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5"/>
        <p:cNvGrpSpPr/>
        <p:nvPr/>
      </p:nvGrpSpPr>
      <p:grpSpPr>
        <a:xfrm>
          <a:off x="0" y="0"/>
          <a:ext cx="0" cy="0"/>
          <a:chOff x="0" y="0"/>
          <a:chExt cx="0" cy="0"/>
        </a:xfrm>
      </p:grpSpPr>
      <p:sp>
        <p:nvSpPr>
          <p:cNvPr id="916" name="Shape 916"/>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lvl="0" rtl="0">
              <a:spcBef>
                <a:spcPts val="0"/>
              </a:spcBef>
              <a:buNone/>
            </a:pPr>
            <a:endParaRPr/>
          </a:p>
        </p:txBody>
      </p:sp>
      <p:sp>
        <p:nvSpPr>
          <p:cNvPr id="917" name="Shape 91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6"/>
        <p:cNvGrpSpPr/>
        <p:nvPr/>
      </p:nvGrpSpPr>
      <p:grpSpPr>
        <a:xfrm>
          <a:off x="0" y="0"/>
          <a:ext cx="0" cy="0"/>
          <a:chOff x="0" y="0"/>
          <a:chExt cx="0" cy="0"/>
        </a:xfrm>
      </p:grpSpPr>
      <p:sp>
        <p:nvSpPr>
          <p:cNvPr id="927" name="Shape 927"/>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28" name="Shape 928"/>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9"/>
        <p:cNvGrpSpPr/>
        <p:nvPr/>
      </p:nvGrpSpPr>
      <p:grpSpPr>
        <a:xfrm>
          <a:off x="0" y="0"/>
          <a:ext cx="0" cy="0"/>
          <a:chOff x="0" y="0"/>
          <a:chExt cx="0" cy="0"/>
        </a:xfrm>
      </p:grpSpPr>
      <p:sp>
        <p:nvSpPr>
          <p:cNvPr id="950" name="Shape 950"/>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51" name="Shape 951"/>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r>
              <a:rPr lang="en"/>
              <a:t>So I am going to tell you about a new abstraction in ONOS called Flow Objectives but before that let me set the stage a little. </a:t>
            </a:r>
          </a:p>
          <a:p>
            <a:pPr lvl="0" rtl="0">
              <a:spcBef>
                <a:spcPts val="0"/>
              </a:spcBef>
              <a:buNone/>
            </a:pPr>
            <a:endParaRPr/>
          </a:p>
          <a:p>
            <a:pPr lvl="0" rtl="0">
              <a:spcBef>
                <a:spcPts val="0"/>
              </a:spcBef>
              <a:buNone/>
            </a:pPr>
            <a:r>
              <a:rPr lang="en"/>
              <a:t>SDN is supposed to enable to run simpler networks with hardware that could potentially come from different vendors with different pipelines. But currently, SDN application are either completely oblivious to pipelines causing them to make inefficient use of flow table space or they are written with full pipeline knowledge which binds them tightly to a hardware device. This is clearly unacceptable and defeats the value proposition of SDN. </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1"/>
        <p:cNvGrpSpPr/>
        <p:nvPr/>
      </p:nvGrpSpPr>
      <p:grpSpPr>
        <a:xfrm>
          <a:off x="0" y="0"/>
          <a:ext cx="0" cy="0"/>
          <a:chOff x="0" y="0"/>
          <a:chExt cx="0" cy="0"/>
        </a:xfrm>
      </p:grpSpPr>
      <p:sp>
        <p:nvSpPr>
          <p:cNvPr id="962" name="Shape 962"/>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63" name="Shape 963"/>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r>
              <a:rPr lang="en"/>
              <a:t>So I am going to tell you about a new abstraction in ONOS called Flow Objectives but before that let me set the stage a little. </a:t>
            </a:r>
          </a:p>
          <a:p>
            <a:pPr lvl="0" rtl="0">
              <a:spcBef>
                <a:spcPts val="0"/>
              </a:spcBef>
              <a:buNone/>
            </a:pPr>
            <a:endParaRPr/>
          </a:p>
          <a:p>
            <a:pPr lvl="0" rtl="0">
              <a:spcBef>
                <a:spcPts val="0"/>
              </a:spcBef>
              <a:buNone/>
            </a:pPr>
            <a:r>
              <a:rPr lang="en"/>
              <a:t>SDN is supposed to enable to run simpler networks with hardware that could potentially come from different vendors with different pipelines. But currently, SDN application are either completely oblivious to pipelines causing them to make inefficient use of flow table space or they are written with full pipeline knowledge which binds them tightly to a hardware device. This is clearly unacceptable and defeats the value proposition of SDN. </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9"/>
        <p:cNvGrpSpPr/>
        <p:nvPr/>
      </p:nvGrpSpPr>
      <p:grpSpPr>
        <a:xfrm>
          <a:off x="0" y="0"/>
          <a:ext cx="0" cy="0"/>
          <a:chOff x="0" y="0"/>
          <a:chExt cx="0" cy="0"/>
        </a:xfrm>
      </p:grpSpPr>
      <p:sp>
        <p:nvSpPr>
          <p:cNvPr id="970" name="Shape 970"/>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71" name="Shape 971"/>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r>
              <a:rPr lang="en"/>
              <a:t>So I am going to tell you about a new abstraction in ONOS called Flow Objectives but before that let me set the stage a little. </a:t>
            </a:r>
          </a:p>
          <a:p>
            <a:pPr lvl="0" rtl="0">
              <a:spcBef>
                <a:spcPts val="0"/>
              </a:spcBef>
              <a:buNone/>
            </a:pPr>
            <a:endParaRPr/>
          </a:p>
          <a:p>
            <a:pPr lvl="0" rtl="0">
              <a:spcBef>
                <a:spcPts val="0"/>
              </a:spcBef>
              <a:buNone/>
            </a:pPr>
            <a:r>
              <a:rPr lang="en"/>
              <a:t>SDN is supposed to enable to run simpler networks with hardware that could potentially come from different vendors with different pipelines. But currently, SDN application are either completely oblivious to pipelines causing them to make inefficient use of flow table space or they are written with full pipeline knowledge which binds them tightly to a hardware device. This is clearly unacceptable and defeats the value proposition of SDN. </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8"/>
        <p:cNvGrpSpPr/>
        <p:nvPr/>
      </p:nvGrpSpPr>
      <p:grpSpPr>
        <a:xfrm>
          <a:off x="0" y="0"/>
          <a:ext cx="0" cy="0"/>
          <a:chOff x="0" y="0"/>
          <a:chExt cx="0" cy="0"/>
        </a:xfrm>
      </p:grpSpPr>
      <p:sp>
        <p:nvSpPr>
          <p:cNvPr id="979" name="Shape 979"/>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80" name="Shape 980"/>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lnSpc>
                <a:spcPct val="115000"/>
              </a:lnSpc>
              <a:spcBef>
                <a:spcPts val="0"/>
              </a:spcBef>
              <a:buClr>
                <a:schemeClr val="dk1"/>
              </a:buClr>
              <a:buSzPct val="100000"/>
              <a:buFont typeface="Arial"/>
              <a:buNone/>
            </a:pPr>
            <a:r>
              <a:rPr lang="en">
                <a:solidFill>
                  <a:schemeClr val="dk1"/>
                </a:solidFill>
              </a:rPr>
              <a:t>Rather than provide a taxonomy of the various APIs available in the ONOS platform, I hope to describe some of the properties and rationale for these APIs. ... illustrated by examples.</a:t>
            </a:r>
          </a:p>
          <a:p>
            <a:pPr lvl="0" rtl="0">
              <a:spcBef>
                <a:spcPts val="0"/>
              </a:spcBef>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5"/>
        <p:cNvGrpSpPr/>
        <p:nvPr/>
      </p:nvGrpSpPr>
      <p:grpSpPr>
        <a:xfrm>
          <a:off x="0" y="0"/>
          <a:ext cx="0" cy="0"/>
          <a:chOff x="0" y="0"/>
          <a:chExt cx="0" cy="0"/>
        </a:xfrm>
      </p:grpSpPr>
      <p:sp>
        <p:nvSpPr>
          <p:cNvPr id="986" name="Shape 986"/>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87" name="Shape 987"/>
          <p:cNvSpPr txBox="1">
            <a:spLocks noGrp="1"/>
          </p:cNvSpPr>
          <p:nvPr>
            <p:ph type="body" idx="1"/>
          </p:nvPr>
        </p:nvSpPr>
        <p:spPr>
          <a:xfrm>
            <a:off x="685800" y="4343400"/>
            <a:ext cx="5486399" cy="4114800"/>
          </a:xfrm>
          <a:prstGeom prst="rect">
            <a:avLst/>
          </a:prstGeom>
        </p:spPr>
        <p:txBody>
          <a:bodyPr wrap="square" lIns="91425" tIns="91425" rIns="91425" bIns="91425" anchor="t" anchorCtr="0">
            <a:noAutofit/>
          </a:bodyPr>
          <a:lstStyle/>
          <a:p>
            <a:pPr lvl="0" rtl="0">
              <a:spcBef>
                <a:spcPts val="600"/>
              </a:spcBef>
              <a:buNone/>
            </a:pPr>
            <a:r>
              <a:rPr lang="en" sz="1000">
                <a:solidFill>
                  <a:schemeClr val="dk1"/>
                </a:solidFill>
              </a:rPr>
              <a:t>This is a problem... complex... lots of code.</a:t>
            </a:r>
          </a:p>
          <a:p>
            <a:pPr lvl="0" rtl="0">
              <a:spcBef>
                <a:spcPts val="600"/>
              </a:spcBef>
              <a:buNone/>
            </a:pPr>
            <a:endParaRPr sz="1000">
              <a:solidFill>
                <a:schemeClr val="dk1"/>
              </a:solidFill>
            </a:endParaRPr>
          </a:p>
          <a:p>
            <a:pPr lvl="0" rtl="0">
              <a:spcBef>
                <a:spcPts val="600"/>
              </a:spcBef>
              <a:buNone/>
            </a:pPr>
            <a:r>
              <a:rPr lang="en" sz="1000">
                <a:solidFill>
                  <a:schemeClr val="dk1"/>
                </a:solidFill>
              </a:rPr>
              <a:t>Provide a generalized mechanism for describing, processing and installing these objectives.</a:t>
            </a:r>
          </a:p>
          <a:p>
            <a:pPr lvl="0" rtl="0">
              <a:spcBef>
                <a:spcPts val="600"/>
              </a:spcBef>
              <a:buNone/>
            </a:pPr>
            <a:endParaRPr sz="1000">
              <a:solidFill>
                <a:schemeClr val="dk1"/>
              </a:solidFill>
            </a:endParaRPr>
          </a:p>
          <a:p>
            <a:pPr lvl="0" rtl="0">
              <a:spcBef>
                <a:spcPts val="600"/>
              </a:spcBef>
              <a:buNone/>
            </a:pPr>
            <a:r>
              <a:rPr lang="en" sz="1000">
                <a:solidFill>
                  <a:schemeClr val="dk1"/>
                </a:solidFill>
              </a:rPr>
              <a:t>consistent behavior for failures</a:t>
            </a:r>
          </a:p>
          <a:p>
            <a:pPr lvl="0" rtl="0">
              <a:spcBef>
                <a:spcPts val="0"/>
              </a:spcBef>
              <a:buNone/>
            </a:pPr>
            <a:endParaRPr sz="100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2"/>
        <p:cNvGrpSpPr/>
        <p:nvPr/>
      </p:nvGrpSpPr>
      <p:grpSpPr>
        <a:xfrm>
          <a:off x="0" y="0"/>
          <a:ext cx="0" cy="0"/>
          <a:chOff x="0" y="0"/>
          <a:chExt cx="0" cy="0"/>
        </a:xfrm>
      </p:grpSpPr>
      <p:sp>
        <p:nvSpPr>
          <p:cNvPr id="993" name="Shape 993"/>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94" name="Shape 994"/>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lnSpc>
                <a:spcPct val="115000"/>
              </a:lnSpc>
              <a:spcBef>
                <a:spcPts val="0"/>
              </a:spcBef>
              <a:buNone/>
            </a:pPr>
            <a:r>
              <a:rPr lang="en">
                <a:solidFill>
                  <a:schemeClr val="dk1"/>
                </a:solidFill>
              </a:rPr>
              <a:t>There are currently three layers of flow programming abstraction.</a:t>
            </a:r>
          </a:p>
          <a:p>
            <a:pPr lvl="0" rtl="0">
              <a:lnSpc>
                <a:spcPct val="115000"/>
              </a:lnSpc>
              <a:spcBef>
                <a:spcPts val="0"/>
              </a:spcBef>
              <a:buClr>
                <a:schemeClr val="dk1"/>
              </a:buClr>
              <a:buSzPct val="100000"/>
              <a:buFont typeface="Arial"/>
              <a:buNone/>
            </a:pPr>
            <a:endParaRPr>
              <a:solidFill>
                <a:schemeClr val="dk1"/>
              </a:solidFill>
            </a:endParaRPr>
          </a:p>
          <a:p>
            <a:pPr lvl="0" rtl="0">
              <a:lnSpc>
                <a:spcPct val="115000"/>
              </a:lnSpc>
              <a:spcBef>
                <a:spcPts val="0"/>
              </a:spcBef>
              <a:buClr>
                <a:schemeClr val="dk1"/>
              </a:buClr>
              <a:buSzPct val="100000"/>
              <a:buFont typeface="Arial"/>
              <a:buNone/>
            </a:pPr>
            <a:r>
              <a:rPr lang="en">
                <a:solidFill>
                  <a:schemeClr val="dk1"/>
                </a:solidFill>
              </a:rPr>
              <a:t>The first is flow rules and it abstracts the protocol used to program a forwarding table, like OF, NETCONF, SNMP, OpenFlow, OpFlex, TL1, etc. and it provides some portability between control protocols. This abstractions enables application developers to avoid the different ways each of the protocols accomplish similar objectives and the differences in fields and abstraction between versions of the same protocol. Network applications that are built for one or more protocols are effectively locked into a specific set of devices or vendors, and they tend to increase in complexity as they become more universal.</a:t>
            </a:r>
          </a:p>
          <a:p>
            <a:pPr lvl="0" rtl="0">
              <a:lnSpc>
                <a:spcPct val="115000"/>
              </a:lnSpc>
              <a:spcBef>
                <a:spcPts val="0"/>
              </a:spcBef>
              <a:buClr>
                <a:schemeClr val="dk1"/>
              </a:buClr>
              <a:buSzPct val="100000"/>
              <a:buFont typeface="Arial"/>
              <a:buNone/>
            </a:pPr>
            <a:endParaRPr>
              <a:solidFill>
                <a:schemeClr val="dk1"/>
              </a:solidFill>
            </a:endParaRPr>
          </a:p>
          <a:p>
            <a:pPr lvl="0" rtl="0">
              <a:lnSpc>
                <a:spcPct val="115000"/>
              </a:lnSpc>
              <a:spcBef>
                <a:spcPts val="0"/>
              </a:spcBef>
              <a:buNone/>
            </a:pPr>
            <a:r>
              <a:rPr lang="en" b="1">
                <a:solidFill>
                  <a:schemeClr val="dk1"/>
                </a:solidFill>
              </a:rPr>
              <a:t>Flow Objectives</a:t>
            </a:r>
          </a:p>
          <a:p>
            <a:pPr lvl="0" rtl="0">
              <a:lnSpc>
                <a:spcPct val="115000"/>
              </a:lnSpc>
              <a:spcBef>
                <a:spcPts val="0"/>
              </a:spcBef>
              <a:buNone/>
            </a:pPr>
            <a:r>
              <a:rPr lang="en">
                <a:solidFill>
                  <a:schemeClr val="dk1"/>
                </a:solidFill>
              </a:rPr>
              <a:t>Many forwarding devices expose more than one table, and each is individually programmable through the Flow Rule service. It is quite common that each table has different restrictions and capabilities about which headers can be matched and which transitions are permitted. These details are made available to network application programmers by hardware vendors, but this has typically meant that applications need to be customized to the tables and pipelines of each individual device. In simple or fairly homogeneous networks, this task is fairly tractable, but it quickly grows in complexity with the number of devices. This customization also makes applications less portable between different types of devices, which can facilitate vendor lock-in.</a:t>
            </a:r>
          </a:p>
          <a:p>
            <a:pPr lvl="0" rtl="0">
              <a:lnSpc>
                <a:spcPct val="115000"/>
              </a:lnSpc>
              <a:spcBef>
                <a:spcPts val="0"/>
              </a:spcBef>
              <a:buNone/>
            </a:pPr>
            <a:endParaRPr>
              <a:solidFill>
                <a:schemeClr val="dk1"/>
              </a:solidFill>
            </a:endParaRPr>
          </a:p>
          <a:p>
            <a:pPr lvl="0" rtl="0">
              <a:lnSpc>
                <a:spcPct val="115000"/>
              </a:lnSpc>
              <a:spcBef>
                <a:spcPts val="0"/>
              </a:spcBef>
              <a:buNone/>
            </a:pPr>
            <a:r>
              <a:rPr lang="en">
                <a:solidFill>
                  <a:schemeClr val="dk1"/>
                </a:solidFill>
              </a:rPr>
              <a:t>Standards organizations, like the ONF, have tried to address this issue by defining table type patterns (TTPs), each of which defines a table pipeline. Forwarding devices can provide a list of supported TTPs, and network controllers can negotiate which TTP to be used. However, network application programmers using TTPs are still exposed to the complexity of managing individual tables and may still need to write their applications to support a variety of different TTPs. TTPs are also fairly inflexible to new pipelines. Traditionally, this inflexibility has mirrored the inflexibility of hardware pipelines. However, the introduction of NPUs, forwarding FPGAs, and programmable forwarding ASICs, as well as the rise in software-based forwarding (like OVS and CPqD), has enabled reconfigurable and custom pipelines that would require new TTPs. </a:t>
            </a:r>
            <a:r>
              <a:rPr lang="en" b="1">
                <a:solidFill>
                  <a:schemeClr val="dk1"/>
                </a:solidFill>
              </a:rPr>
              <a:t>Flow objects provide a generic ONOS pipeline that gets mapped to different tables through pipeline drivers.</a:t>
            </a:r>
          </a:p>
          <a:p>
            <a:pPr lvl="0" rtl="0">
              <a:lnSpc>
                <a:spcPct val="115000"/>
              </a:lnSpc>
              <a:spcBef>
                <a:spcPts val="0"/>
              </a:spcBef>
              <a:buClr>
                <a:schemeClr val="dk1"/>
              </a:buClr>
              <a:buSzPct val="100000"/>
              <a:buFont typeface="Arial"/>
              <a:buNone/>
            </a:pPr>
            <a:endParaRPr>
              <a:solidFill>
                <a:srgbClr val="FF0000"/>
              </a:solidFill>
            </a:endParaRPr>
          </a:p>
          <a:p>
            <a:pPr lvl="0" rtl="0">
              <a:lnSpc>
                <a:spcPct val="115000"/>
              </a:lnSpc>
              <a:spcBef>
                <a:spcPts val="0"/>
              </a:spcBef>
              <a:buClr>
                <a:schemeClr val="dk1"/>
              </a:buClr>
              <a:buSzPct val="100000"/>
              <a:buFont typeface="Arial"/>
              <a:buNone/>
            </a:pPr>
            <a:r>
              <a:rPr lang="en" b="1"/>
              <a:t>Intent</a:t>
            </a:r>
          </a:p>
          <a:p>
            <a:pPr lvl="0" rtl="0">
              <a:lnSpc>
                <a:spcPct val="115000"/>
              </a:lnSpc>
              <a:spcBef>
                <a:spcPts val="0"/>
              </a:spcBef>
              <a:buNone/>
            </a:pPr>
            <a:r>
              <a:rPr lang="en">
                <a:solidFill>
                  <a:schemeClr val="dk1"/>
                </a:solidFill>
              </a:rPr>
              <a:t>Finally, many applications do not want to think about configuration or programming at the per-device level, and the intent interface offers an network centric abstraction. Applications become more portable and compilers are used to map these network centric requests into the device rules and configuration required to realize them.</a:t>
            </a:r>
          </a:p>
          <a:p>
            <a:pPr lvl="0" rtl="0">
              <a:lnSpc>
                <a:spcPct val="115000"/>
              </a:lnSpc>
              <a:spcBef>
                <a:spcPts val="0"/>
              </a:spcBef>
              <a:buNone/>
            </a:pPr>
            <a:endParaRPr>
              <a:solidFill>
                <a:schemeClr val="dk1"/>
              </a:solidFill>
            </a:endParaRPr>
          </a:p>
          <a:p>
            <a:pPr lvl="0" rtl="0">
              <a:lnSpc>
                <a:spcPct val="115000"/>
              </a:lnSpc>
              <a:spcBef>
                <a:spcPts val="0"/>
              </a:spcBef>
              <a:buClr>
                <a:schemeClr val="dk1"/>
              </a:buClr>
              <a:buSzPct val="100000"/>
              <a:buFont typeface="Arial"/>
              <a:buNone/>
            </a:pPr>
            <a:endParaRPr>
              <a:solidFill>
                <a:schemeClr val="dk1"/>
              </a:solidFill>
            </a:endParaRPr>
          </a:p>
          <a:p>
            <a:pPr lvl="0" rtl="0">
              <a:spcBef>
                <a:spcPts val="0"/>
              </a:spcBef>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p:cNvGrpSpPr/>
        <p:nvPr/>
      </p:nvGrpSpPr>
      <p:grpSpPr>
        <a:xfrm>
          <a:off x="0" y="0"/>
          <a:ext cx="0" cy="0"/>
          <a:chOff x="0" y="0"/>
          <a:chExt cx="0" cy="0"/>
        </a:xfrm>
      </p:grpSpPr>
      <p:sp>
        <p:nvSpPr>
          <p:cNvPr id="522" name="Shape 522"/>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3" name="Shape 523"/>
          <p:cNvSpPr txBox="1">
            <a:spLocks noGrp="1"/>
          </p:cNvSpPr>
          <p:nvPr>
            <p:ph type="body" idx="1"/>
          </p:nvPr>
        </p:nvSpPr>
        <p:spPr>
          <a:xfrm>
            <a:off x="685800" y="4343400"/>
            <a:ext cx="5486399" cy="4114800"/>
          </a:xfrm>
          <a:prstGeom prst="rect">
            <a:avLst/>
          </a:prstGeom>
        </p:spPr>
        <p:txBody>
          <a:bodyPr wrap="square" lIns="91425" tIns="91425" rIns="91425" bIns="91425" anchor="t" anchorCtr="0">
            <a:noAutofit/>
          </a:bodyPr>
          <a:lstStyle/>
          <a:p>
            <a:pPr lvl="0" rtl="0">
              <a:spcBef>
                <a:spcPts val="0"/>
              </a:spcBef>
              <a:buNone/>
            </a:pPr>
            <a:r>
              <a:rPr lang="en">
                <a:solidFill>
                  <a:srgbClr val="545454"/>
                </a:solidFill>
                <a:highlight>
                  <a:srgbClr val="FFFFFF"/>
                </a:highlight>
              </a:rPr>
              <a:t>In general, ONOS announce a new release every Quarter. The latest release was Loon</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4"/>
        <p:cNvGrpSpPr/>
        <p:nvPr/>
      </p:nvGrpSpPr>
      <p:grpSpPr>
        <a:xfrm>
          <a:off x="0" y="0"/>
          <a:ext cx="0" cy="0"/>
          <a:chOff x="0" y="0"/>
          <a:chExt cx="0" cy="0"/>
        </a:xfrm>
      </p:grpSpPr>
      <p:sp>
        <p:nvSpPr>
          <p:cNvPr id="1015" name="Shape 1015"/>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16" name="Shape 1016"/>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1"/>
        <p:cNvGrpSpPr/>
        <p:nvPr/>
      </p:nvGrpSpPr>
      <p:grpSpPr>
        <a:xfrm>
          <a:off x="0" y="0"/>
          <a:ext cx="0" cy="0"/>
          <a:chOff x="0" y="0"/>
          <a:chExt cx="0" cy="0"/>
        </a:xfrm>
      </p:grpSpPr>
      <p:sp>
        <p:nvSpPr>
          <p:cNvPr id="1022" name="Shape 1022"/>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23" name="Shape 1023"/>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5"/>
        <p:cNvGrpSpPr/>
        <p:nvPr/>
      </p:nvGrpSpPr>
      <p:grpSpPr>
        <a:xfrm>
          <a:off x="0" y="0"/>
          <a:ext cx="0" cy="0"/>
          <a:chOff x="0" y="0"/>
          <a:chExt cx="0" cy="0"/>
        </a:xfrm>
      </p:grpSpPr>
      <p:sp>
        <p:nvSpPr>
          <p:cNvPr id="1066" name="Shape 1066"/>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67" name="Shape 1067"/>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r>
              <a:rPr lang="en"/>
              <a:t>The drivers then know how to map these fields to the correct tables for the different devices. So for example, MAC address are inserted into table 0 in the corsa switch and in table 2 in the OF-DPA based switch.</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5"/>
        <p:cNvGrpSpPr/>
        <p:nvPr/>
      </p:nvGrpSpPr>
      <p:grpSpPr>
        <a:xfrm>
          <a:off x="0" y="0"/>
          <a:ext cx="0" cy="0"/>
          <a:chOff x="0" y="0"/>
          <a:chExt cx="0" cy="0"/>
        </a:xfrm>
      </p:grpSpPr>
      <p:sp>
        <p:nvSpPr>
          <p:cNvPr id="1096" name="Shape 1096"/>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97" name="Shape 1097"/>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1"/>
        <p:cNvGrpSpPr/>
        <p:nvPr/>
      </p:nvGrpSpPr>
      <p:grpSpPr>
        <a:xfrm>
          <a:off x="0" y="0"/>
          <a:ext cx="0" cy="0"/>
          <a:chOff x="0" y="0"/>
          <a:chExt cx="0" cy="0"/>
        </a:xfrm>
      </p:grpSpPr>
      <p:sp>
        <p:nvSpPr>
          <p:cNvPr id="1102" name="Shape 110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103" name="Shape 1103"/>
          <p:cNvSpPr txBox="1">
            <a:spLocks noGrp="1"/>
          </p:cNvSpPr>
          <p:nvPr>
            <p:ph type="body" idx="1"/>
          </p:nvPr>
        </p:nvSpPr>
        <p:spPr>
          <a:xfrm>
            <a:off x="685800" y="4343400"/>
            <a:ext cx="5486399" cy="4114800"/>
          </a:xfrm>
          <a:prstGeom prst="rect">
            <a:avLst/>
          </a:prstGeom>
          <a:noFill/>
          <a:ln>
            <a:noFill/>
          </a:ln>
        </p:spPr>
        <p:txBody>
          <a:bodyPr wrap="square" lIns="91425" tIns="45700" rIns="91425" bIns="45700" anchor="t" anchorCtr="0">
            <a:noAutofit/>
          </a:bodyPr>
          <a:lstStyle/>
          <a:p>
            <a:pPr marL="742950" marR="0" lvl="0" indent="-692150" algn="l" rtl="0">
              <a:spcBef>
                <a:spcPts val="0"/>
              </a:spcBef>
              <a:buClr>
                <a:schemeClr val="dk1"/>
              </a:buClr>
              <a:buSzPct val="25000"/>
              <a:buFont typeface="Arial"/>
              <a:buNone/>
            </a:pPr>
            <a:r>
              <a:rPr lang="en" sz="1100">
                <a:solidFill>
                  <a:schemeClr val="dk1"/>
                </a:solidFill>
              </a:rPr>
              <a:t>To solve these problems and more generally make it easier to write applications, we have built the Intent Framework as an abstraction layer.</a:t>
            </a:r>
          </a:p>
          <a:p>
            <a:pPr marL="742950" marR="0" lvl="0" indent="-692150" algn="l" rtl="0">
              <a:spcBef>
                <a:spcPts val="0"/>
              </a:spcBef>
              <a:buClr>
                <a:schemeClr val="dk1"/>
              </a:buClr>
              <a:buFont typeface="Arial"/>
              <a:buNone/>
            </a:pPr>
            <a:endParaRPr sz="1100">
              <a:solidFill>
                <a:schemeClr val="dk1"/>
              </a:solidFill>
            </a:endParaRPr>
          </a:p>
          <a:p>
            <a:pPr marL="5080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a:p>
            <a:pPr marL="742950" marR="0" lvl="0" indent="-692150" algn="l" rtl="0">
              <a:spcBef>
                <a:spcPts val="0"/>
              </a:spcBef>
              <a:buClr>
                <a:schemeClr val="dk1"/>
              </a:buClr>
              <a:buSzPct val="25000"/>
              <a:buFont typeface="Arial"/>
              <a:buNone/>
            </a:pPr>
            <a:r>
              <a:rPr lang="en" sz="1400" b="0" i="0" u="none" strike="noStrike" cap="none">
                <a:solidFill>
                  <a:schemeClr val="dk1"/>
                </a:solidFill>
                <a:latin typeface="Arial"/>
                <a:ea typeface="Arial"/>
                <a:cs typeface="Arial"/>
                <a:sym typeface="Arial"/>
              </a:rPr>
              <a:t>Provide a flexible, high-level interface for declaring global network policy</a:t>
            </a:r>
          </a:p>
          <a:p>
            <a:pPr marL="742950" marR="0" lvl="0" indent="-692150" algn="l" rtl="0">
              <a:spcBef>
                <a:spcPts val="0"/>
              </a:spcBef>
              <a:buClr>
                <a:schemeClr val="dk1"/>
              </a:buClr>
              <a:buSzPct val="25000"/>
              <a:buFont typeface="Arial"/>
              <a:buNone/>
            </a:pPr>
            <a:r>
              <a:rPr lang="en" sz="1200" b="0" i="0" u="none" strike="noStrike" cap="none">
                <a:solidFill>
                  <a:schemeClr val="dk1"/>
                </a:solidFill>
                <a:latin typeface="Arial"/>
                <a:ea typeface="Arial"/>
                <a:cs typeface="Arial"/>
                <a:sym typeface="Arial"/>
              </a:rPr>
              <a:t>Allow applications and operators to describe policy rather than device instructions</a:t>
            </a:r>
          </a:p>
          <a:p>
            <a:pPr marL="742950" marR="0" lvl="0" indent="-692150" algn="l" rtl="0">
              <a:spcBef>
                <a:spcPts val="0"/>
              </a:spcBef>
              <a:buClr>
                <a:schemeClr val="dk1"/>
              </a:buClr>
              <a:buSzPct val="25000"/>
              <a:buFont typeface="Arial"/>
              <a:buNone/>
            </a:pPr>
            <a:r>
              <a:rPr lang="en" sz="1200" b="0" i="0" u="none" strike="noStrike" cap="none">
                <a:solidFill>
                  <a:schemeClr val="dk1"/>
                </a:solidFill>
                <a:latin typeface="Arial"/>
                <a:ea typeface="Arial"/>
                <a:cs typeface="Arial"/>
                <a:sym typeface="Arial"/>
              </a:rPr>
              <a:t>Abstract network complexity from higher layers</a:t>
            </a:r>
          </a:p>
          <a:p>
            <a:pPr marL="742950" marR="0" lvl="0" indent="-692150" algn="l" rtl="0">
              <a:spcBef>
                <a:spcPts val="0"/>
              </a:spcBef>
              <a:buClr>
                <a:schemeClr val="dk1"/>
              </a:buClr>
              <a:buSzPct val="25000"/>
              <a:buFont typeface="Arial"/>
              <a:buNone/>
            </a:pPr>
            <a:r>
              <a:rPr lang="en" sz="1200" b="0" i="0" u="none" strike="noStrike" cap="none">
                <a:solidFill>
                  <a:schemeClr val="dk1"/>
                </a:solidFill>
                <a:latin typeface="Arial"/>
                <a:ea typeface="Arial"/>
                <a:cs typeface="Arial"/>
                <a:sym typeface="Arial"/>
              </a:rPr>
              <a:t>Extend easily to produce more complex functionality through combinations of other intents</a:t>
            </a:r>
          </a:p>
          <a:p>
            <a:pPr marL="0" marR="0" lvl="0" indent="0" algn="l" rtl="0">
              <a:spcBef>
                <a:spcPts val="0"/>
              </a:spcBef>
              <a:buClr>
                <a:schemeClr val="dk1"/>
              </a:buClr>
              <a:buFont typeface="Arial"/>
              <a:buNone/>
            </a:pPr>
            <a:endParaRPr sz="1200" b="0" i="0" u="none" strike="noStrike" cap="none">
              <a:solidFill>
                <a:schemeClr val="dk1"/>
              </a:solidFill>
              <a:latin typeface="Calibri"/>
              <a:ea typeface="Calibri"/>
              <a:cs typeface="Calibri"/>
              <a:sym typeface="Calibri"/>
            </a:endParaRPr>
          </a:p>
        </p:txBody>
      </p:sp>
      <p:sp>
        <p:nvSpPr>
          <p:cNvPr id="1104" name="Shape 1104"/>
          <p:cNvSpPr txBox="1">
            <a:spLocks noGrp="1"/>
          </p:cNvSpPr>
          <p:nvPr>
            <p:ph type="sldNum" idx="12"/>
          </p:nvPr>
        </p:nvSpPr>
        <p:spPr>
          <a:xfrm>
            <a:off x="3884612" y="8685213"/>
            <a:ext cx="2971799" cy="457200"/>
          </a:xfrm>
          <a:prstGeom prst="rect">
            <a:avLst/>
          </a:prstGeom>
          <a:noFill/>
          <a:ln>
            <a:noFill/>
          </a:ln>
        </p:spPr>
        <p:txBody>
          <a:bodyPr wrap="square" lIns="91425" tIns="45700" rIns="91425" bIns="45700" anchor="b" anchorCtr="0">
            <a:noAutofit/>
          </a:bodyPr>
          <a:lstStyle/>
          <a:p>
            <a:pPr marL="0" marR="0" lvl="0" indent="0" algn="r" rtl="0">
              <a:lnSpc>
                <a:spcPct val="100000"/>
              </a:lnSpc>
              <a:spcBef>
                <a:spcPts val="0"/>
              </a:spcBef>
              <a:spcAft>
                <a:spcPts val="0"/>
              </a:spcAft>
              <a:buClr>
                <a:srgbClr val="000000"/>
              </a:buClr>
              <a:buSzPct val="25000"/>
              <a:buFont typeface="Arial"/>
              <a:buNone/>
            </a:pPr>
            <a:r>
              <a:rPr lang="en" sz="1400" b="0" i="0" u="none" strike="noStrike" cap="none">
                <a:solidFill>
                  <a:srgbClr val="000000"/>
                </a:solidFill>
                <a:latin typeface="Arial"/>
                <a:ea typeface="Arial"/>
                <a:cs typeface="Arial"/>
                <a:sym typeface="Arial"/>
              </a:rPr>
              <a:t> </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9"/>
        <p:cNvGrpSpPr/>
        <p:nvPr/>
      </p:nvGrpSpPr>
      <p:grpSpPr>
        <a:xfrm>
          <a:off x="0" y="0"/>
          <a:ext cx="0" cy="0"/>
          <a:chOff x="0" y="0"/>
          <a:chExt cx="0" cy="0"/>
        </a:xfrm>
      </p:grpSpPr>
      <p:sp>
        <p:nvSpPr>
          <p:cNvPr id="1110" name="Shape 111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111" name="Shape 1111"/>
          <p:cNvSpPr txBox="1">
            <a:spLocks noGrp="1"/>
          </p:cNvSpPr>
          <p:nvPr>
            <p:ph type="body" idx="1"/>
          </p:nvPr>
        </p:nvSpPr>
        <p:spPr>
          <a:xfrm>
            <a:off x="685800" y="4343400"/>
            <a:ext cx="5486400" cy="4114800"/>
          </a:xfrm>
          <a:prstGeom prst="rect">
            <a:avLst/>
          </a:prstGeom>
          <a:noFill/>
          <a:ln>
            <a:noFill/>
          </a:ln>
        </p:spPr>
        <p:txBody>
          <a:bodyPr wrap="square" lIns="91425" tIns="45700" rIns="91425" bIns="45700" anchor="t" anchorCtr="0">
            <a:noAutofit/>
          </a:bodyPr>
          <a:lstStyle/>
          <a:p>
            <a:pPr marL="0" marR="0" lvl="0" indent="0" algn="l" rtl="0">
              <a:spcBef>
                <a:spcPts val="0"/>
              </a:spcBef>
              <a:buClr>
                <a:schemeClr val="dk1"/>
              </a:buClr>
              <a:buSzPct val="25000"/>
              <a:buFont typeface="Calibri"/>
              <a:buNone/>
            </a:pPr>
            <a:r>
              <a:rPr lang="en" sz="1200" b="0" i="0" u="none" strike="noStrike" cap="none">
                <a:solidFill>
                  <a:schemeClr val="dk1"/>
                </a:solidFill>
                <a:latin typeface="Calibri"/>
                <a:ea typeface="Calibri"/>
                <a:cs typeface="Calibri"/>
                <a:sym typeface="Calibri"/>
              </a:rPr>
              <a:t>To be more concrete, I would like to illustrate this using a simple example</a:t>
            </a:r>
            <a:r>
              <a:rPr lang="en" sz="1200">
                <a:solidFill>
                  <a:schemeClr val="dk1"/>
                </a:solidFill>
                <a:latin typeface="Calibri"/>
                <a:ea typeface="Calibri"/>
                <a:cs typeface="Calibri"/>
                <a:sym typeface="Calibri"/>
              </a:rPr>
              <a:t>, using the same application objective</a:t>
            </a:r>
            <a:r>
              <a:rPr lang="en" sz="1200" b="0" i="0" u="none" strike="noStrike" cap="none">
                <a:solidFill>
                  <a:schemeClr val="dk1"/>
                </a:solidFill>
                <a:latin typeface="Calibri"/>
                <a:ea typeface="Calibri"/>
                <a:cs typeface="Calibri"/>
                <a:sym typeface="Calibri"/>
              </a:rPr>
              <a:t>. </a:t>
            </a:r>
            <a:r>
              <a:rPr lang="en" sz="1200">
                <a:solidFill>
                  <a:schemeClr val="dk1"/>
                </a:solidFill>
                <a:latin typeface="Calibri"/>
                <a:ea typeface="Calibri"/>
                <a:cs typeface="Calibri"/>
                <a:sym typeface="Calibri"/>
              </a:rPr>
              <a:t>An application begins with by defining a </a:t>
            </a:r>
            <a:r>
              <a:rPr lang="en" sz="1200" b="0" i="0" u="none" strike="noStrike" cap="none">
                <a:solidFill>
                  <a:schemeClr val="dk1"/>
                </a:solidFill>
                <a:latin typeface="Calibri"/>
                <a:ea typeface="Calibri"/>
                <a:cs typeface="Calibri"/>
                <a:sym typeface="Calibri"/>
              </a:rPr>
              <a:t>high level object defined requests connectivity is established between specific hosts. That object is submitted to the </a:t>
            </a:r>
            <a:r>
              <a:rPr lang="en" sz="1200">
                <a:solidFill>
                  <a:schemeClr val="dk1"/>
                </a:solidFill>
                <a:latin typeface="Calibri"/>
                <a:ea typeface="Calibri"/>
                <a:cs typeface="Calibri"/>
                <a:sym typeface="Calibri"/>
              </a:rPr>
              <a:t>Intent framework that will be responsible for processing it. The Intent Framework will first</a:t>
            </a:r>
            <a:r>
              <a:rPr lang="en" sz="1200" b="0" i="0" u="none" strike="noStrike" cap="none">
                <a:solidFill>
                  <a:schemeClr val="dk1"/>
                </a:solidFill>
                <a:latin typeface="Calibri"/>
                <a:ea typeface="Calibri"/>
                <a:cs typeface="Calibri"/>
                <a:sym typeface="Calibri"/>
              </a:rPr>
              <a:t> transform</a:t>
            </a:r>
            <a:r>
              <a:rPr lang="en" sz="1200">
                <a:solidFill>
                  <a:schemeClr val="dk1"/>
                </a:solidFill>
                <a:latin typeface="Calibri"/>
                <a:ea typeface="Calibri"/>
                <a:cs typeface="Calibri"/>
                <a:sym typeface="Calibri"/>
              </a:rPr>
              <a:t> the intent</a:t>
            </a:r>
            <a:r>
              <a:rPr lang="en" sz="1200" b="0" i="0" u="none" strike="noStrike" cap="none">
                <a:solidFill>
                  <a:schemeClr val="dk1"/>
                </a:solidFill>
                <a:latin typeface="Calibri"/>
                <a:ea typeface="Calibri"/>
                <a:cs typeface="Calibri"/>
                <a:sym typeface="Calibri"/>
              </a:rPr>
              <a:t> into more specific intent objects through a process called compilation. Once the intents that contain enough information that they can be programmed, we convert these lower-level intents into resource reservations and work in a process called installation.</a:t>
            </a:r>
          </a:p>
        </p:txBody>
      </p:sp>
      <p:sp>
        <p:nvSpPr>
          <p:cNvPr id="1112" name="Shape 1112"/>
          <p:cNvSpPr txBox="1">
            <a:spLocks noGrp="1"/>
          </p:cNvSpPr>
          <p:nvPr>
            <p:ph type="sldNum" idx="12"/>
          </p:nvPr>
        </p:nvSpPr>
        <p:spPr>
          <a:xfrm>
            <a:off x="3884612" y="8685213"/>
            <a:ext cx="2971799" cy="457200"/>
          </a:xfrm>
          <a:prstGeom prst="rect">
            <a:avLst/>
          </a:prstGeom>
          <a:noFill/>
          <a:ln>
            <a:noFill/>
          </a:ln>
        </p:spPr>
        <p:txBody>
          <a:bodyPr wrap="square" lIns="91425" tIns="45700" rIns="91425" bIns="45700" anchor="b" anchorCtr="0">
            <a:noAutofit/>
          </a:bodyPr>
          <a:lstStyle/>
          <a:p>
            <a:pPr marL="0" marR="0" lvl="0" indent="0" algn="r" rtl="0">
              <a:lnSpc>
                <a:spcPct val="100000"/>
              </a:lnSpc>
              <a:spcBef>
                <a:spcPts val="0"/>
              </a:spcBef>
              <a:spcAft>
                <a:spcPts val="0"/>
              </a:spcAft>
              <a:buClr>
                <a:srgbClr val="000000"/>
              </a:buClr>
              <a:buSzPct val="25000"/>
              <a:buFont typeface="Arial"/>
              <a:buNone/>
            </a:pPr>
            <a:r>
              <a:rPr lang="en" sz="1400" b="0" i="0" u="none" strike="noStrike" cap="none">
                <a:solidFill>
                  <a:srgbClr val="000000"/>
                </a:solidFill>
                <a:latin typeface="Arial"/>
                <a:ea typeface="Arial"/>
                <a:cs typeface="Arial"/>
                <a:sym typeface="Arial"/>
              </a:rPr>
              <a:t> </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6"/>
        <p:cNvGrpSpPr/>
        <p:nvPr/>
      </p:nvGrpSpPr>
      <p:grpSpPr>
        <a:xfrm>
          <a:off x="0" y="0"/>
          <a:ext cx="0" cy="0"/>
          <a:chOff x="0" y="0"/>
          <a:chExt cx="0" cy="0"/>
        </a:xfrm>
      </p:grpSpPr>
      <p:sp>
        <p:nvSpPr>
          <p:cNvPr id="1127" name="Shape 112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128" name="Shape 1128"/>
          <p:cNvSpPr txBox="1">
            <a:spLocks noGrp="1"/>
          </p:cNvSpPr>
          <p:nvPr>
            <p:ph type="body" idx="1"/>
          </p:nvPr>
        </p:nvSpPr>
        <p:spPr>
          <a:xfrm>
            <a:off x="685800" y="4343400"/>
            <a:ext cx="5486399" cy="4114800"/>
          </a:xfrm>
          <a:prstGeom prst="rect">
            <a:avLst/>
          </a:prstGeom>
          <a:noFill/>
          <a:ln>
            <a:noFill/>
          </a:ln>
        </p:spPr>
        <p:txBody>
          <a:bodyPr wrap="square" lIns="91425" tIns="45700" rIns="91425" bIns="45700" anchor="t" anchorCtr="0">
            <a:noAutofit/>
          </a:bodyPr>
          <a:lstStyle/>
          <a:p>
            <a:pPr marL="0" marR="0" lvl="0" indent="0" algn="l" rtl="0">
              <a:spcBef>
                <a:spcPts val="0"/>
              </a:spcBef>
              <a:buClr>
                <a:schemeClr val="dk1"/>
              </a:buClr>
              <a:buSzPct val="25000"/>
              <a:buFont typeface="Calibri"/>
              <a:buNone/>
            </a:pPr>
            <a:r>
              <a:rPr lang="en" sz="1200" b="0" i="0" u="none" strike="noStrike" cap="none">
                <a:solidFill>
                  <a:schemeClr val="dk1"/>
                </a:solidFill>
                <a:latin typeface="Calibri"/>
                <a:ea typeface="Calibri"/>
                <a:cs typeface="Calibri"/>
                <a:sym typeface="Calibri"/>
              </a:rPr>
              <a:t>To be more concrete, I would like to illustrate this using a simple example</a:t>
            </a:r>
            <a:r>
              <a:rPr lang="en" sz="1200">
                <a:solidFill>
                  <a:schemeClr val="dk1"/>
                </a:solidFill>
                <a:latin typeface="Calibri"/>
                <a:ea typeface="Calibri"/>
                <a:cs typeface="Calibri"/>
                <a:sym typeface="Calibri"/>
              </a:rPr>
              <a:t>, using the same application objective</a:t>
            </a:r>
            <a:r>
              <a:rPr lang="en" sz="1200" b="0" i="0" u="none" strike="noStrike" cap="none">
                <a:solidFill>
                  <a:schemeClr val="dk1"/>
                </a:solidFill>
                <a:latin typeface="Calibri"/>
                <a:ea typeface="Calibri"/>
                <a:cs typeface="Calibri"/>
                <a:sym typeface="Calibri"/>
              </a:rPr>
              <a:t>. </a:t>
            </a:r>
            <a:r>
              <a:rPr lang="en" sz="1200">
                <a:solidFill>
                  <a:schemeClr val="dk1"/>
                </a:solidFill>
                <a:latin typeface="Calibri"/>
                <a:ea typeface="Calibri"/>
                <a:cs typeface="Calibri"/>
                <a:sym typeface="Calibri"/>
              </a:rPr>
              <a:t>An application begins with by defining a </a:t>
            </a:r>
            <a:r>
              <a:rPr lang="en" sz="1200" b="0" i="0" u="none" strike="noStrike" cap="none">
                <a:solidFill>
                  <a:schemeClr val="dk1"/>
                </a:solidFill>
                <a:latin typeface="Calibri"/>
                <a:ea typeface="Calibri"/>
                <a:cs typeface="Calibri"/>
                <a:sym typeface="Calibri"/>
              </a:rPr>
              <a:t>high level object defined requests connectivity is established between specific hosts. That object is transformed into more specific intent objects through a process called compilation. Once the intents that contain enough information that they can be programmed, we convert these lower-level intents into resource reservations and work in a process called installation.</a:t>
            </a:r>
          </a:p>
        </p:txBody>
      </p:sp>
      <p:sp>
        <p:nvSpPr>
          <p:cNvPr id="1129" name="Shape 1129"/>
          <p:cNvSpPr txBox="1">
            <a:spLocks noGrp="1"/>
          </p:cNvSpPr>
          <p:nvPr>
            <p:ph type="sldNum" idx="12"/>
          </p:nvPr>
        </p:nvSpPr>
        <p:spPr>
          <a:xfrm>
            <a:off x="3884612" y="8685213"/>
            <a:ext cx="2971799" cy="457200"/>
          </a:xfrm>
          <a:prstGeom prst="rect">
            <a:avLst/>
          </a:prstGeom>
          <a:noFill/>
          <a:ln>
            <a:noFill/>
          </a:ln>
        </p:spPr>
        <p:txBody>
          <a:bodyPr wrap="square" lIns="91425" tIns="45700" rIns="91425" bIns="45700" anchor="b" anchorCtr="0">
            <a:noAutofit/>
          </a:bodyPr>
          <a:lstStyle/>
          <a:p>
            <a:pPr marL="0" marR="0" lvl="0" indent="0" algn="r" rtl="0">
              <a:lnSpc>
                <a:spcPct val="100000"/>
              </a:lnSpc>
              <a:spcBef>
                <a:spcPts val="0"/>
              </a:spcBef>
              <a:spcAft>
                <a:spcPts val="0"/>
              </a:spcAft>
              <a:buClr>
                <a:srgbClr val="000000"/>
              </a:buClr>
              <a:buSzPct val="25000"/>
              <a:buFont typeface="Arial"/>
              <a:buNone/>
            </a:pPr>
            <a:r>
              <a:rPr lang="en" sz="1400" b="0" i="0" u="none" strike="noStrike" cap="none">
                <a:solidFill>
                  <a:srgbClr val="000000"/>
                </a:solidFill>
                <a:latin typeface="Arial"/>
                <a:ea typeface="Arial"/>
                <a:cs typeface="Arial"/>
                <a:sym typeface="Arial"/>
              </a:rPr>
              <a:t> </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1"/>
        <p:cNvGrpSpPr/>
        <p:nvPr/>
      </p:nvGrpSpPr>
      <p:grpSpPr>
        <a:xfrm>
          <a:off x="0" y="0"/>
          <a:ext cx="0" cy="0"/>
          <a:chOff x="0" y="0"/>
          <a:chExt cx="0" cy="0"/>
        </a:xfrm>
      </p:grpSpPr>
      <p:sp>
        <p:nvSpPr>
          <p:cNvPr id="1142" name="Shape 114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143" name="Shape 1143"/>
          <p:cNvSpPr txBox="1">
            <a:spLocks noGrp="1"/>
          </p:cNvSpPr>
          <p:nvPr>
            <p:ph type="body" idx="1"/>
          </p:nvPr>
        </p:nvSpPr>
        <p:spPr>
          <a:xfrm>
            <a:off x="685800" y="4343400"/>
            <a:ext cx="5486399" cy="4114800"/>
          </a:xfrm>
          <a:prstGeom prst="rect">
            <a:avLst/>
          </a:prstGeom>
          <a:noFill/>
          <a:ln>
            <a:noFill/>
          </a:ln>
        </p:spPr>
        <p:txBody>
          <a:bodyPr wrap="square" lIns="91425" tIns="45700" rIns="91425" bIns="45700" anchor="t" anchorCtr="0">
            <a:noAutofit/>
          </a:bodyPr>
          <a:lstStyle/>
          <a:p>
            <a:pPr marL="0" marR="0" lvl="0" indent="0" algn="l" rtl="0">
              <a:spcBef>
                <a:spcPts val="0"/>
              </a:spcBef>
              <a:buClr>
                <a:schemeClr val="dk1"/>
              </a:buClr>
              <a:buSzPct val="25000"/>
              <a:buFont typeface="Calibri"/>
              <a:buNone/>
            </a:pPr>
            <a:r>
              <a:rPr lang="en" sz="1200" b="0" i="0" u="none" strike="noStrike" cap="none">
                <a:solidFill>
                  <a:schemeClr val="dk1"/>
                </a:solidFill>
                <a:latin typeface="Calibri"/>
                <a:ea typeface="Calibri"/>
                <a:cs typeface="Calibri"/>
                <a:sym typeface="Calibri"/>
              </a:rPr>
              <a:t>To be more concrete, I would like to illustrate this using a simple example. We begin with a high level object defined by the application that requests connectivity is established between specific hosts. That object is transformed into more specific intent objects through a process called compilation. Once the intents that contain enough information that they can be programmed, we convert these lower-level intents into resource reservations and work in a process called installation.</a:t>
            </a:r>
          </a:p>
        </p:txBody>
      </p:sp>
      <p:sp>
        <p:nvSpPr>
          <p:cNvPr id="1144" name="Shape 1144"/>
          <p:cNvSpPr txBox="1">
            <a:spLocks noGrp="1"/>
          </p:cNvSpPr>
          <p:nvPr>
            <p:ph type="sldNum" idx="12"/>
          </p:nvPr>
        </p:nvSpPr>
        <p:spPr>
          <a:xfrm>
            <a:off x="3884612" y="8685213"/>
            <a:ext cx="2971799" cy="457200"/>
          </a:xfrm>
          <a:prstGeom prst="rect">
            <a:avLst/>
          </a:prstGeom>
          <a:noFill/>
          <a:ln>
            <a:noFill/>
          </a:ln>
        </p:spPr>
        <p:txBody>
          <a:bodyPr wrap="square" lIns="91425" tIns="45700" rIns="91425" bIns="45700" anchor="b" anchorCtr="0">
            <a:noAutofit/>
          </a:bodyPr>
          <a:lstStyle/>
          <a:p>
            <a:pPr marL="0" marR="0" lvl="0" indent="0" algn="r" rtl="0">
              <a:lnSpc>
                <a:spcPct val="100000"/>
              </a:lnSpc>
              <a:spcBef>
                <a:spcPts val="0"/>
              </a:spcBef>
              <a:spcAft>
                <a:spcPts val="0"/>
              </a:spcAft>
              <a:buClr>
                <a:srgbClr val="000000"/>
              </a:buClr>
              <a:buSzPct val="25000"/>
              <a:buFont typeface="Arial"/>
              <a:buNone/>
            </a:pPr>
            <a:r>
              <a:rPr lang="en" sz="1400" b="0" i="0" u="none" strike="noStrike" cap="none">
                <a:solidFill>
                  <a:srgbClr val="000000"/>
                </a:solidFill>
                <a:latin typeface="Arial"/>
                <a:ea typeface="Arial"/>
                <a:cs typeface="Arial"/>
                <a:sym typeface="Arial"/>
              </a:rPr>
              <a:t> </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4"/>
        <p:cNvGrpSpPr/>
        <p:nvPr/>
      </p:nvGrpSpPr>
      <p:grpSpPr>
        <a:xfrm>
          <a:off x="0" y="0"/>
          <a:ext cx="0" cy="0"/>
          <a:chOff x="0" y="0"/>
          <a:chExt cx="0" cy="0"/>
        </a:xfrm>
      </p:grpSpPr>
      <p:sp>
        <p:nvSpPr>
          <p:cNvPr id="1185" name="Shape 118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186" name="Shape 1186"/>
          <p:cNvSpPr txBox="1">
            <a:spLocks noGrp="1"/>
          </p:cNvSpPr>
          <p:nvPr>
            <p:ph type="body" idx="1"/>
          </p:nvPr>
        </p:nvSpPr>
        <p:spPr>
          <a:xfrm>
            <a:off x="685800" y="4343400"/>
            <a:ext cx="5486399" cy="4114800"/>
          </a:xfrm>
          <a:prstGeom prst="rect">
            <a:avLst/>
          </a:prstGeom>
          <a:noFill/>
          <a:ln>
            <a:noFill/>
          </a:ln>
        </p:spPr>
        <p:txBody>
          <a:bodyPr wrap="square" lIns="91425" tIns="45700" rIns="91425" bIns="45700" anchor="t" anchorCtr="0">
            <a:noAutofit/>
          </a:bodyPr>
          <a:lstStyle/>
          <a:p>
            <a:pPr marL="0" marR="0" lvl="0" indent="0" algn="l" rtl="0">
              <a:spcBef>
                <a:spcPts val="0"/>
              </a:spcBef>
              <a:buClr>
                <a:schemeClr val="dk1"/>
              </a:buClr>
              <a:buSzPct val="25000"/>
              <a:buFont typeface="Calibri"/>
              <a:buNone/>
            </a:pPr>
            <a:r>
              <a:rPr lang="en" sz="1200" b="0" i="0" u="none" strike="noStrike" cap="none">
                <a:solidFill>
                  <a:schemeClr val="dk1"/>
                </a:solidFill>
                <a:latin typeface="Calibri"/>
                <a:ea typeface="Calibri"/>
                <a:cs typeface="Calibri"/>
                <a:sym typeface="Calibri"/>
              </a:rPr>
              <a:t>To be more concrete, I would like to illustrate this using a simple example. We begin with a high level object defined by the application that requests connectivity is established between specific hosts. That object is transformed into more specific intent objects through a process called compilation. Once the intents that contain enough information that they can be programmed, we convert these lower-level intents into resource reservations and work in a process called installation.</a:t>
            </a:r>
          </a:p>
        </p:txBody>
      </p:sp>
      <p:sp>
        <p:nvSpPr>
          <p:cNvPr id="1187" name="Shape 1187"/>
          <p:cNvSpPr txBox="1">
            <a:spLocks noGrp="1"/>
          </p:cNvSpPr>
          <p:nvPr>
            <p:ph type="sldNum" idx="12"/>
          </p:nvPr>
        </p:nvSpPr>
        <p:spPr>
          <a:xfrm>
            <a:off x="3884612" y="8685213"/>
            <a:ext cx="2971799" cy="457200"/>
          </a:xfrm>
          <a:prstGeom prst="rect">
            <a:avLst/>
          </a:prstGeom>
          <a:noFill/>
          <a:ln>
            <a:noFill/>
          </a:ln>
        </p:spPr>
        <p:txBody>
          <a:bodyPr wrap="square" lIns="91425" tIns="45700" rIns="91425" bIns="45700" anchor="b" anchorCtr="0">
            <a:noAutofit/>
          </a:bodyPr>
          <a:lstStyle/>
          <a:p>
            <a:pPr marL="0" marR="0" lvl="0" indent="0" algn="r" rtl="0">
              <a:lnSpc>
                <a:spcPct val="100000"/>
              </a:lnSpc>
              <a:spcBef>
                <a:spcPts val="0"/>
              </a:spcBef>
              <a:spcAft>
                <a:spcPts val="0"/>
              </a:spcAft>
              <a:buClr>
                <a:srgbClr val="000000"/>
              </a:buClr>
              <a:buSzPct val="25000"/>
              <a:buFont typeface="Arial"/>
              <a:buNone/>
            </a:pPr>
            <a:r>
              <a:rPr lang="en" sz="1400" b="0" i="0" u="none" strike="noStrike" cap="none">
                <a:solidFill>
                  <a:srgbClr val="000000"/>
                </a:solidFill>
                <a:latin typeface="Arial"/>
                <a:ea typeface="Arial"/>
                <a:cs typeface="Arial"/>
                <a:sym typeface="Arial"/>
              </a:rPr>
              <a:t> </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8"/>
        <p:cNvGrpSpPr/>
        <p:nvPr/>
      </p:nvGrpSpPr>
      <p:grpSpPr>
        <a:xfrm>
          <a:off x="0" y="0"/>
          <a:ext cx="0" cy="0"/>
          <a:chOff x="0" y="0"/>
          <a:chExt cx="0" cy="0"/>
        </a:xfrm>
      </p:grpSpPr>
      <p:sp>
        <p:nvSpPr>
          <p:cNvPr id="1279" name="Shape 1279"/>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80" name="Shape 1280"/>
          <p:cNvSpPr txBox="1">
            <a:spLocks noGrp="1"/>
          </p:cNvSpPr>
          <p:nvPr>
            <p:ph type="body" idx="1"/>
          </p:nvPr>
        </p:nvSpPr>
        <p:spPr>
          <a:xfrm>
            <a:off x="685800" y="4343400"/>
            <a:ext cx="5486399" cy="4114800"/>
          </a:xfrm>
          <a:prstGeom prst="rect">
            <a:avLst/>
          </a:prstGeom>
        </p:spPr>
        <p:txBody>
          <a:bodyPr wrap="square" lIns="91425" tIns="91425" rIns="91425" bIns="91425" anchor="t" anchorCtr="0">
            <a:noAutofit/>
          </a:bodyPr>
          <a:lstStyle/>
          <a:p>
            <a:pPr lvl="0" rtl="0">
              <a:spcBef>
                <a:spcPts val="0"/>
              </a:spcBef>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8"/>
        <p:cNvGrpSpPr/>
        <p:nvPr/>
      </p:nvGrpSpPr>
      <p:grpSpPr>
        <a:xfrm>
          <a:off x="0" y="0"/>
          <a:ext cx="0" cy="0"/>
          <a:chOff x="0" y="0"/>
          <a:chExt cx="0" cy="0"/>
        </a:xfrm>
      </p:grpSpPr>
      <p:sp>
        <p:nvSpPr>
          <p:cNvPr id="529" name="Shape 529"/>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30" name="Shape 530"/>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r>
              <a:rPr lang="en">
                <a:solidFill>
                  <a:srgbClr val="545454"/>
                </a:solidFill>
                <a:highlight>
                  <a:srgbClr val="FFFFFF"/>
                </a:highlight>
              </a:rPr>
              <a:t>In general, ONOS announce a new release every Quarter. The latest release was Loon</a:t>
            </a: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5"/>
        <p:cNvGrpSpPr/>
        <p:nvPr/>
      </p:nvGrpSpPr>
      <p:grpSpPr>
        <a:xfrm>
          <a:off x="0" y="0"/>
          <a:ext cx="0" cy="0"/>
          <a:chOff x="0" y="0"/>
          <a:chExt cx="0" cy="0"/>
        </a:xfrm>
      </p:grpSpPr>
      <p:sp>
        <p:nvSpPr>
          <p:cNvPr id="1286" name="Shape 1286"/>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87" name="Shape 1287"/>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2"/>
        <p:cNvGrpSpPr/>
        <p:nvPr/>
      </p:nvGrpSpPr>
      <p:grpSpPr>
        <a:xfrm>
          <a:off x="0" y="0"/>
          <a:ext cx="0" cy="0"/>
          <a:chOff x="0" y="0"/>
          <a:chExt cx="0" cy="0"/>
        </a:xfrm>
      </p:grpSpPr>
      <p:sp>
        <p:nvSpPr>
          <p:cNvPr id="1293" name="Shape 1293"/>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94" name="Shape 1294"/>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9"/>
        <p:cNvGrpSpPr/>
        <p:nvPr/>
      </p:nvGrpSpPr>
      <p:grpSpPr>
        <a:xfrm>
          <a:off x="0" y="0"/>
          <a:ext cx="0" cy="0"/>
          <a:chOff x="0" y="0"/>
          <a:chExt cx="0" cy="0"/>
        </a:xfrm>
      </p:grpSpPr>
      <p:sp>
        <p:nvSpPr>
          <p:cNvPr id="1300" name="Shape 1300"/>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01" name="Shape 1301"/>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r>
              <a:rPr lang="en"/>
              <a:t>Lastly, I want to briefly mention some of the configuration options available in ONOS.</a:t>
            </a:r>
          </a:p>
          <a:p>
            <a:pPr lvl="0" rtl="0">
              <a:spcBef>
                <a:spcPts val="0"/>
              </a:spcBef>
              <a:buNone/>
            </a:pPr>
            <a:endParaRPr/>
          </a:p>
          <a:p>
            <a:pPr lvl="0" rtl="0">
              <a:spcBef>
                <a:spcPts val="0"/>
              </a:spcBef>
              <a:buNone/>
            </a:pPr>
            <a:r>
              <a:rPr lang="en"/>
              <a:t>Many services require configuration that cannot be observed from the environment. The Network Configuration service provides a repository for the registration, update, and retrieval of configuration from device metadata, name or location, to network application parameter configuration.</a:t>
            </a:r>
          </a:p>
          <a:p>
            <a:pPr lvl="0" rtl="0">
              <a:spcBef>
                <a:spcPts val="0"/>
              </a:spcBef>
              <a:buNone/>
            </a:pPr>
            <a:endParaRPr/>
          </a:p>
          <a:p>
            <a:pPr lvl="0" rtl="0">
              <a:spcBef>
                <a:spcPts val="0"/>
              </a:spcBef>
              <a:buNone/>
            </a:pPr>
            <a:r>
              <a:rPr lang="en"/>
              <a:t>For the configuration of devices, specifically, we can expose various behaviors of different devices through projections. Behaviors abstract the management and configuration aspects of a device, and generally, are protocol and vendor independent. We see behaviors reused across multiple devices and protocols in several contexts (including flow table mapping and port configuration).</a:t>
            </a: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6"/>
        <p:cNvGrpSpPr/>
        <p:nvPr/>
      </p:nvGrpSpPr>
      <p:grpSpPr>
        <a:xfrm>
          <a:off x="0" y="0"/>
          <a:ext cx="0" cy="0"/>
          <a:chOff x="0" y="0"/>
          <a:chExt cx="0" cy="0"/>
        </a:xfrm>
      </p:grpSpPr>
      <p:sp>
        <p:nvSpPr>
          <p:cNvPr id="1307" name="Shape 1307"/>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08" name="Shape 1308"/>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2"/>
        <p:cNvGrpSpPr/>
        <p:nvPr/>
      </p:nvGrpSpPr>
      <p:grpSpPr>
        <a:xfrm>
          <a:off x="0" y="0"/>
          <a:ext cx="0" cy="0"/>
          <a:chOff x="0" y="0"/>
          <a:chExt cx="0" cy="0"/>
        </a:xfrm>
      </p:grpSpPr>
      <p:sp>
        <p:nvSpPr>
          <p:cNvPr id="1313" name="Shape 1313"/>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14" name="Shape 1314"/>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457200" lvl="0" indent="-228600" rtl="0">
              <a:spcBef>
                <a:spcPts val="0"/>
              </a:spcBef>
              <a:buChar char="●"/>
            </a:pPr>
            <a:r>
              <a:rPr lang="en"/>
              <a:t>Consequently, operators need a resilient and scalable platform that provide </a:t>
            </a:r>
            <a:r>
              <a:rPr lang="en" i="1"/>
              <a:t>both control and configuration capabilities at the same time</a:t>
            </a:r>
            <a:r>
              <a:rPr lang="en"/>
              <a:t>.</a:t>
            </a:r>
          </a:p>
          <a:p>
            <a:pPr marL="457200" lvl="0" indent="-228600" rtl="0">
              <a:spcBef>
                <a:spcPts val="0"/>
              </a:spcBef>
              <a:buChar char="●"/>
            </a:pPr>
            <a:r>
              <a:rPr lang="en"/>
              <a:t>The benefits of being able to accomplish both from the same vantage point are fairly clear and numerous.</a:t>
            </a:r>
          </a:p>
          <a:p>
            <a:pPr marR="0" lvl="0" algn="l" rtl="0">
              <a:lnSpc>
                <a:spcPct val="100000"/>
              </a:lnSpc>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5"/>
        <p:cNvGrpSpPr/>
        <p:nvPr/>
      </p:nvGrpSpPr>
      <p:grpSpPr>
        <a:xfrm>
          <a:off x="0" y="0"/>
          <a:ext cx="0" cy="0"/>
          <a:chOff x="0" y="0"/>
          <a:chExt cx="0" cy="0"/>
        </a:xfrm>
      </p:grpSpPr>
      <p:sp>
        <p:nvSpPr>
          <p:cNvPr id="1336" name="Shape 1336"/>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37" name="Shape 1337"/>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6"/>
        <p:cNvGrpSpPr/>
        <p:nvPr/>
      </p:nvGrpSpPr>
      <p:grpSpPr>
        <a:xfrm>
          <a:off x="0" y="0"/>
          <a:ext cx="0" cy="0"/>
          <a:chOff x="0" y="0"/>
          <a:chExt cx="0" cy="0"/>
        </a:xfrm>
      </p:grpSpPr>
      <p:sp>
        <p:nvSpPr>
          <p:cNvPr id="1427" name="Shape 1427"/>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28" name="Shape 1428"/>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2"/>
        <p:cNvGrpSpPr/>
        <p:nvPr/>
      </p:nvGrpSpPr>
      <p:grpSpPr>
        <a:xfrm>
          <a:off x="0" y="0"/>
          <a:ext cx="0" cy="0"/>
          <a:chOff x="0" y="0"/>
          <a:chExt cx="0" cy="0"/>
        </a:xfrm>
      </p:grpSpPr>
      <p:sp>
        <p:nvSpPr>
          <p:cNvPr id="1433" name="Shape 1433"/>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34" name="Shape 1434"/>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9"/>
        <p:cNvGrpSpPr/>
        <p:nvPr/>
      </p:nvGrpSpPr>
      <p:grpSpPr>
        <a:xfrm>
          <a:off x="0" y="0"/>
          <a:ext cx="0" cy="0"/>
          <a:chOff x="0" y="0"/>
          <a:chExt cx="0" cy="0"/>
        </a:xfrm>
      </p:grpSpPr>
      <p:sp>
        <p:nvSpPr>
          <p:cNvPr id="1440" name="Shape 144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441" name="Shape 1441"/>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t" anchorCtr="0">
            <a:noAutofit/>
          </a:bodyPr>
          <a:lstStyle/>
          <a:p>
            <a:pPr marL="0" marR="0" lvl="0" indent="0" algn="l" rtl="0">
              <a:lnSpc>
                <a:spcPct val="100000"/>
              </a:lnSpc>
              <a:spcBef>
                <a:spcPts val="0"/>
              </a:spcBef>
              <a:spcAft>
                <a:spcPts val="0"/>
              </a:spcAft>
              <a:buClr>
                <a:schemeClr val="dk1"/>
              </a:buClr>
              <a:buSzPct val="25000"/>
              <a:buFont typeface="Arial"/>
              <a:buNone/>
            </a:pPr>
            <a:r>
              <a:rPr lang="en" sz="1100" b="0" i="0" u="none" strike="noStrike" cap="none">
                <a:solidFill>
                  <a:schemeClr val="dk1"/>
                </a:solidFill>
                <a:latin typeface="Arial"/>
                <a:ea typeface="Arial"/>
                <a:cs typeface="Arial"/>
                <a:sym typeface="Arial"/>
              </a:rPr>
              <a:t>Providers abstracts the configuration, control and management operations of a specific family of devices (e.g. OpenFlow, SNMP, Netconf, etc.).</a:t>
            </a:r>
          </a:p>
          <a:p>
            <a:pPr marL="0" marR="0" lvl="0" indent="0" algn="l" rtl="0">
              <a:spcBef>
                <a:spcPts val="0"/>
              </a:spcBef>
              <a:spcAft>
                <a:spcPts val="0"/>
              </a:spcAft>
              <a:buNone/>
            </a:pPr>
            <a:endParaRPr sz="11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ct val="25000"/>
              <a:buFont typeface="Arial"/>
              <a:buNone/>
            </a:pPr>
            <a:r>
              <a:rPr lang="en" sz="1100" b="0" i="0" u="none" strike="noStrike" cap="none">
                <a:solidFill>
                  <a:schemeClr val="dk1"/>
                </a:solidFill>
                <a:latin typeface="Arial"/>
                <a:ea typeface="Arial"/>
                <a:cs typeface="Arial"/>
                <a:sym typeface="Arial"/>
              </a:rPr>
              <a:t>Providers can notify the core about events using the </a:t>
            </a:r>
            <a:r>
              <a:rPr lang="en" sz="1100" b="0" i="0" u="sng" strike="noStrike" cap="none">
                <a:solidFill>
                  <a:schemeClr val="hlink"/>
                </a:solidFill>
                <a:latin typeface="Arial"/>
                <a:ea typeface="Arial"/>
                <a:cs typeface="Arial"/>
                <a:sym typeface="Arial"/>
                <a:hlinkClick r:id="rId3"/>
              </a:rPr>
              <a:t>ProviderService API</a:t>
            </a:r>
            <a:r>
              <a:rPr lang="en" sz="1100" b="0" i="0" u="none" strike="noStrike" cap="none">
                <a:solidFill>
                  <a:schemeClr val="dk1"/>
                </a:solidFill>
                <a:latin typeface="Arial"/>
                <a:ea typeface="Arial"/>
                <a:cs typeface="Arial"/>
                <a:sym typeface="Arial"/>
              </a:rPr>
              <a:t>.</a:t>
            </a:r>
          </a:p>
          <a:p>
            <a:pPr marL="0" marR="0" lvl="0" indent="0" algn="l" rtl="0">
              <a:spcBef>
                <a:spcPts val="0"/>
              </a:spcBef>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7"/>
        <p:cNvGrpSpPr/>
        <p:nvPr/>
      </p:nvGrpSpPr>
      <p:grpSpPr>
        <a:xfrm>
          <a:off x="0" y="0"/>
          <a:ext cx="0" cy="0"/>
          <a:chOff x="0" y="0"/>
          <a:chExt cx="0" cy="0"/>
        </a:xfrm>
      </p:grpSpPr>
      <p:sp>
        <p:nvSpPr>
          <p:cNvPr id="1448" name="Shape 1448"/>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49" name="Shape 1449"/>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5"/>
        <p:cNvGrpSpPr/>
        <p:nvPr/>
      </p:nvGrpSpPr>
      <p:grpSpPr>
        <a:xfrm>
          <a:off x="0" y="0"/>
          <a:ext cx="0" cy="0"/>
          <a:chOff x="0" y="0"/>
          <a:chExt cx="0" cy="0"/>
        </a:xfrm>
      </p:grpSpPr>
      <p:sp>
        <p:nvSpPr>
          <p:cNvPr id="536" name="Shape 536"/>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37" name="Shape 537"/>
          <p:cNvSpPr txBox="1">
            <a:spLocks noGrp="1"/>
          </p:cNvSpPr>
          <p:nvPr>
            <p:ph type="body" idx="1"/>
          </p:nvPr>
        </p:nvSpPr>
        <p:spPr>
          <a:xfrm>
            <a:off x="685800" y="4343400"/>
            <a:ext cx="5486399" cy="4114800"/>
          </a:xfrm>
          <a:prstGeom prst="rect">
            <a:avLst/>
          </a:prstGeom>
          <a:noFill/>
          <a:ln>
            <a:noFill/>
          </a:ln>
        </p:spPr>
        <p:txBody>
          <a:bodyPr wrap="square" lIns="91425" tIns="91425" rIns="91425" bIns="91425" anchor="t" anchorCtr="0">
            <a:noAutofit/>
          </a:bodyPr>
          <a:lstStyle/>
          <a:p>
            <a:pPr marL="0" marR="0" lvl="0" indent="0" algn="l" rtl="0">
              <a:spcBef>
                <a:spcPts val="0"/>
              </a:spcBef>
              <a:buClr>
                <a:schemeClr val="dk1"/>
              </a:buClr>
              <a:buSzPct val="25000"/>
              <a:buFont typeface="Arial"/>
              <a:buNone/>
            </a:pPr>
            <a:r>
              <a:rPr lang="en" sz="1100" b="0" i="0" u="none" strike="noStrike" cap="none">
                <a:solidFill>
                  <a:schemeClr val="dk1"/>
                </a:solidFill>
                <a:latin typeface="Arial"/>
                <a:ea typeface="Arial"/>
                <a:cs typeface="Arial"/>
                <a:sym typeface="Arial"/>
              </a:rPr>
              <a:t>Now… just to make sure that everyone appreciates the size of the problem, here is a brief look/glance at some numbers involved in a typical provider network. As you can see, we’re dealing with 10’s of thousands of devices and millions of ports.</a:t>
            </a: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4"/>
        <p:cNvGrpSpPr/>
        <p:nvPr/>
      </p:nvGrpSpPr>
      <p:grpSpPr>
        <a:xfrm>
          <a:off x="0" y="0"/>
          <a:ext cx="0" cy="0"/>
          <a:chOff x="0" y="0"/>
          <a:chExt cx="0" cy="0"/>
        </a:xfrm>
      </p:grpSpPr>
      <p:sp>
        <p:nvSpPr>
          <p:cNvPr id="1465" name="Shape 1465"/>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66" name="Shape 1466"/>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6"/>
        <p:cNvGrpSpPr/>
        <p:nvPr/>
      </p:nvGrpSpPr>
      <p:grpSpPr>
        <a:xfrm>
          <a:off x="0" y="0"/>
          <a:ext cx="0" cy="0"/>
          <a:chOff x="0" y="0"/>
          <a:chExt cx="0" cy="0"/>
        </a:xfrm>
      </p:grpSpPr>
      <p:sp>
        <p:nvSpPr>
          <p:cNvPr id="1477" name="Shape 1477"/>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78" name="Shape 1478"/>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1"/>
        <p:cNvGrpSpPr/>
        <p:nvPr/>
      </p:nvGrpSpPr>
      <p:grpSpPr>
        <a:xfrm>
          <a:off x="0" y="0"/>
          <a:ext cx="0" cy="0"/>
          <a:chOff x="0" y="0"/>
          <a:chExt cx="0" cy="0"/>
        </a:xfrm>
      </p:grpSpPr>
      <p:sp>
        <p:nvSpPr>
          <p:cNvPr id="1502" name="Shape 1502"/>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03" name="Shape 1503"/>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9"/>
        <p:cNvGrpSpPr/>
        <p:nvPr/>
      </p:nvGrpSpPr>
      <p:grpSpPr>
        <a:xfrm>
          <a:off x="0" y="0"/>
          <a:ext cx="0" cy="0"/>
          <a:chOff x="0" y="0"/>
          <a:chExt cx="0" cy="0"/>
        </a:xfrm>
      </p:grpSpPr>
      <p:sp>
        <p:nvSpPr>
          <p:cNvPr id="1510" name="Shape 1510"/>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11" name="Shape 1511"/>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2"/>
        <p:cNvGrpSpPr/>
        <p:nvPr/>
      </p:nvGrpSpPr>
      <p:grpSpPr>
        <a:xfrm>
          <a:off x="0" y="0"/>
          <a:ext cx="0" cy="0"/>
          <a:chOff x="0" y="0"/>
          <a:chExt cx="0" cy="0"/>
        </a:xfrm>
      </p:grpSpPr>
      <p:sp>
        <p:nvSpPr>
          <p:cNvPr id="1543" name="Shape 1543"/>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44" name="Shape 1544"/>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8"/>
        <p:cNvGrpSpPr/>
        <p:nvPr/>
      </p:nvGrpSpPr>
      <p:grpSpPr>
        <a:xfrm>
          <a:off x="0" y="0"/>
          <a:ext cx="0" cy="0"/>
          <a:chOff x="0" y="0"/>
          <a:chExt cx="0" cy="0"/>
        </a:xfrm>
      </p:grpSpPr>
      <p:sp>
        <p:nvSpPr>
          <p:cNvPr id="1549" name="Shape 1549"/>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50" name="Shape 1550"/>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5"/>
        <p:cNvGrpSpPr/>
        <p:nvPr/>
      </p:nvGrpSpPr>
      <p:grpSpPr>
        <a:xfrm>
          <a:off x="0" y="0"/>
          <a:ext cx="0" cy="0"/>
          <a:chOff x="0" y="0"/>
          <a:chExt cx="0" cy="0"/>
        </a:xfrm>
      </p:grpSpPr>
      <p:sp>
        <p:nvSpPr>
          <p:cNvPr id="1556" name="Shape 1556"/>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57" name="Shape 1557"/>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2"/>
        <p:cNvGrpSpPr/>
        <p:nvPr/>
      </p:nvGrpSpPr>
      <p:grpSpPr>
        <a:xfrm>
          <a:off x="0" y="0"/>
          <a:ext cx="0" cy="0"/>
          <a:chOff x="0" y="0"/>
          <a:chExt cx="0" cy="0"/>
        </a:xfrm>
      </p:grpSpPr>
      <p:sp>
        <p:nvSpPr>
          <p:cNvPr id="1563" name="Shape 1563"/>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64" name="Shape 1564"/>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8"/>
        <p:cNvGrpSpPr/>
        <p:nvPr/>
      </p:nvGrpSpPr>
      <p:grpSpPr>
        <a:xfrm>
          <a:off x="0" y="0"/>
          <a:ext cx="0" cy="0"/>
          <a:chOff x="0" y="0"/>
          <a:chExt cx="0" cy="0"/>
        </a:xfrm>
      </p:grpSpPr>
      <p:sp>
        <p:nvSpPr>
          <p:cNvPr id="1649" name="Shape 1649"/>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50" name="Shape 1650"/>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r>
              <a:rPr lang="en"/>
              <a:t>In fact, it is difficult to define the requirements. </a:t>
            </a: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6"/>
        <p:cNvGrpSpPr/>
        <p:nvPr/>
      </p:nvGrpSpPr>
      <p:grpSpPr>
        <a:xfrm>
          <a:off x="0" y="0"/>
          <a:ext cx="0" cy="0"/>
          <a:chOff x="0" y="0"/>
          <a:chExt cx="0" cy="0"/>
        </a:xfrm>
      </p:grpSpPr>
      <p:sp>
        <p:nvSpPr>
          <p:cNvPr id="1657" name="Shape 1657"/>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58" name="Shape 1658"/>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Shape 544"/>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5" name="Shape 545"/>
          <p:cNvSpPr txBox="1">
            <a:spLocks noGrp="1"/>
          </p:cNvSpPr>
          <p:nvPr>
            <p:ph type="body" idx="1"/>
          </p:nvPr>
        </p:nvSpPr>
        <p:spPr>
          <a:xfrm>
            <a:off x="685800" y="4343400"/>
            <a:ext cx="5486399" cy="4114800"/>
          </a:xfrm>
          <a:prstGeom prst="rect">
            <a:avLst/>
          </a:prstGeom>
        </p:spPr>
        <p:txBody>
          <a:bodyPr wrap="square" lIns="91425" tIns="91425" rIns="91425" bIns="91425" anchor="t" anchorCtr="0">
            <a:noAutofit/>
          </a:bodyPr>
          <a:lstStyle/>
          <a:p>
            <a:pPr lvl="0" rtl="0">
              <a:lnSpc>
                <a:spcPct val="115000"/>
              </a:lnSpc>
              <a:spcBef>
                <a:spcPts val="0"/>
              </a:spcBef>
              <a:buClr>
                <a:schemeClr val="dk1"/>
              </a:buClr>
              <a:buSzPct val="100000"/>
              <a:buFont typeface="Arial"/>
              <a:buNone/>
            </a:pPr>
            <a:r>
              <a:rPr lang="en">
                <a:solidFill>
                  <a:schemeClr val="dk1"/>
                </a:solidFill>
              </a:rPr>
              <a:t>As you can imagine, such numbers translate into some daunting requirements, both in terms of throughput </a:t>
            </a:r>
            <a:r>
              <a:rPr lang="en" i="1">
                <a:solidFill>
                  <a:schemeClr val="dk1"/>
                </a:solidFill>
              </a:rPr>
              <a:t>and</a:t>
            </a:r>
            <a:r>
              <a:rPr lang="en">
                <a:solidFill>
                  <a:schemeClr val="dk1"/>
                </a:solidFill>
              </a:rPr>
              <a:t> total size of data. It’s not unusual to be having to provision close to a million of paths per second, which is something that translates into nearly an order of magnitude more of operations on the network state.</a:t>
            </a:r>
          </a:p>
          <a:p>
            <a:pPr lvl="0" rtl="0">
              <a:lnSpc>
                <a:spcPct val="115000"/>
              </a:lnSpc>
              <a:spcBef>
                <a:spcPts val="0"/>
              </a:spcBef>
              <a:buClr>
                <a:schemeClr val="dk1"/>
              </a:buClr>
              <a:buSzPct val="100000"/>
              <a:buFont typeface="Arial"/>
              <a:buNone/>
            </a:pPr>
            <a:r>
              <a:rPr lang="en">
                <a:solidFill>
                  <a:schemeClr val="dk1"/>
                </a:solidFill>
              </a:rPr>
              <a:t>Now, sure… this is nowhere near a big data problem, but let’s not forget the fact that most of such operations also have stringent latency requirements and that the entire setup has to be highly available.</a:t>
            </a:r>
          </a:p>
          <a:p>
            <a:pPr lvl="0" rtl="0">
              <a:lnSpc>
                <a:spcPct val="115000"/>
              </a:lnSpc>
              <a:spcBef>
                <a:spcPts val="0"/>
              </a:spcBef>
              <a:buClr>
                <a:schemeClr val="dk1"/>
              </a:buClr>
              <a:buSzPct val="100000"/>
              <a:buFont typeface="Arial"/>
              <a:buNone/>
            </a:pPr>
            <a:r>
              <a:rPr lang="en">
                <a:solidFill>
                  <a:schemeClr val="dk1"/>
                </a:solidFill>
              </a:rPr>
              <a:t>So as you can see, it becomes quite a difficult challenge to balance what are at times mutually competing requirements. I’ll discuss later how ONOS approaches some of these problems.</a:t>
            </a:r>
          </a:p>
          <a:p>
            <a:pPr lvl="0">
              <a:spcBef>
                <a:spcPts val="0"/>
              </a:spcBef>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3"/>
        <p:cNvGrpSpPr/>
        <p:nvPr/>
      </p:nvGrpSpPr>
      <p:grpSpPr>
        <a:xfrm>
          <a:off x="0" y="0"/>
          <a:ext cx="0" cy="0"/>
          <a:chOff x="0" y="0"/>
          <a:chExt cx="0" cy="0"/>
        </a:xfrm>
      </p:grpSpPr>
      <p:sp>
        <p:nvSpPr>
          <p:cNvPr id="1664" name="Shape 1664"/>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65" name="Shape 166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0"/>
        <p:cNvGrpSpPr/>
        <p:nvPr/>
      </p:nvGrpSpPr>
      <p:grpSpPr>
        <a:xfrm>
          <a:off x="0" y="0"/>
          <a:ext cx="0" cy="0"/>
          <a:chOff x="0" y="0"/>
          <a:chExt cx="0" cy="0"/>
        </a:xfrm>
      </p:grpSpPr>
      <p:sp>
        <p:nvSpPr>
          <p:cNvPr id="1671" name="Shape 1671"/>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72" name="Shape 1672"/>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0"/>
        <p:cNvGrpSpPr/>
        <p:nvPr/>
      </p:nvGrpSpPr>
      <p:grpSpPr>
        <a:xfrm>
          <a:off x="0" y="0"/>
          <a:ext cx="0" cy="0"/>
          <a:chOff x="0" y="0"/>
          <a:chExt cx="0" cy="0"/>
        </a:xfrm>
      </p:grpSpPr>
      <p:sp>
        <p:nvSpPr>
          <p:cNvPr id="1681" name="Shape 1681"/>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82" name="Shape 1682"/>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3"/>
        <p:cNvGrpSpPr/>
        <p:nvPr/>
      </p:nvGrpSpPr>
      <p:grpSpPr>
        <a:xfrm>
          <a:off x="0" y="0"/>
          <a:ext cx="0" cy="0"/>
          <a:chOff x="0" y="0"/>
          <a:chExt cx="0" cy="0"/>
        </a:xfrm>
      </p:grpSpPr>
      <p:sp>
        <p:nvSpPr>
          <p:cNvPr id="1724" name="Shape 1724"/>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25" name="Shape 172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9"/>
        <p:cNvGrpSpPr/>
        <p:nvPr/>
      </p:nvGrpSpPr>
      <p:grpSpPr>
        <a:xfrm>
          <a:off x="0" y="0"/>
          <a:ext cx="0" cy="0"/>
          <a:chOff x="0" y="0"/>
          <a:chExt cx="0" cy="0"/>
        </a:xfrm>
      </p:grpSpPr>
      <p:sp>
        <p:nvSpPr>
          <p:cNvPr id="1730" name="Shape 1730"/>
          <p:cNvSpPr>
            <a:spLocks noGrp="1" noRot="1" noChangeAspect="1"/>
          </p:cNvSpPr>
          <p:nvPr>
            <p:ph type="sldImg" idx="2"/>
          </p:nvPr>
        </p:nvSpPr>
        <p:spPr>
          <a:xfrm>
            <a:off x="1143225" y="685800"/>
            <a:ext cx="4572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31" name="Shape 1731"/>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6"/>
        <p:cNvGrpSpPr/>
        <p:nvPr/>
      </p:nvGrpSpPr>
      <p:grpSpPr>
        <a:xfrm>
          <a:off x="0" y="0"/>
          <a:ext cx="0" cy="0"/>
          <a:chOff x="0" y="0"/>
          <a:chExt cx="0" cy="0"/>
        </a:xfrm>
      </p:grpSpPr>
      <p:sp>
        <p:nvSpPr>
          <p:cNvPr id="1737" name="Shape 1737"/>
          <p:cNvSpPr>
            <a:spLocks noGrp="1" noRot="1" noChangeAspect="1"/>
          </p:cNvSpPr>
          <p:nvPr>
            <p:ph type="sldImg" idx="2"/>
          </p:nvPr>
        </p:nvSpPr>
        <p:spPr>
          <a:xfrm>
            <a:off x="1143225" y="685800"/>
            <a:ext cx="4572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38" name="Shape 1738"/>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3"/>
        <p:cNvGrpSpPr/>
        <p:nvPr/>
      </p:nvGrpSpPr>
      <p:grpSpPr>
        <a:xfrm>
          <a:off x="0" y="0"/>
          <a:ext cx="0" cy="0"/>
          <a:chOff x="0" y="0"/>
          <a:chExt cx="0" cy="0"/>
        </a:xfrm>
      </p:grpSpPr>
      <p:sp>
        <p:nvSpPr>
          <p:cNvPr id="1744" name="Shape 1744"/>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lvl="0" rtl="0">
              <a:spcBef>
                <a:spcPts val="0"/>
              </a:spcBef>
              <a:buNone/>
            </a:pPr>
            <a:r>
              <a:rPr lang="en"/>
              <a:t>2 modes of operation: flowrules with PiCriterion and PiInstruction</a:t>
            </a:r>
          </a:p>
        </p:txBody>
      </p:sp>
      <p:sp>
        <p:nvSpPr>
          <p:cNvPr id="1745" name="Shape 174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6"/>
        <p:cNvGrpSpPr/>
        <p:nvPr/>
      </p:nvGrpSpPr>
      <p:grpSpPr>
        <a:xfrm>
          <a:off x="0" y="0"/>
          <a:ext cx="0" cy="0"/>
          <a:chOff x="0" y="0"/>
          <a:chExt cx="0" cy="0"/>
        </a:xfrm>
      </p:grpSpPr>
      <p:sp>
        <p:nvSpPr>
          <p:cNvPr id="1787" name="Shape 1787"/>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88" name="Shape 1788"/>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r>
              <a:rPr lang="en"/>
              <a:t>Well using Flow Objectives your application can be written once and be run on any pipeline. The high level idea is to provide an abstraction layer which is consumed by a device driver who knows about their devices pipelines. The drivers then translate the the objectives to the appropriate rules or groups installed on the device.</a:t>
            </a:r>
          </a:p>
          <a:p>
            <a:pPr lvl="0" rtl="0">
              <a:spcBef>
                <a:spcPts val="0"/>
              </a:spcBef>
              <a:buNone/>
            </a:pPr>
            <a:endParaRPr/>
          </a:p>
          <a:p>
            <a:pPr lvl="0" rtl="0">
              <a:spcBef>
                <a:spcPts val="0"/>
              </a:spcBef>
              <a:buNone/>
            </a:pPr>
            <a:r>
              <a:rPr lang="en"/>
              <a:t>Oh and this is the first time anyone has delivered interoperability between OF1.3 switches and that is pretty cool.</a:t>
            </a: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6"/>
        <p:cNvGrpSpPr/>
        <p:nvPr/>
      </p:nvGrpSpPr>
      <p:grpSpPr>
        <a:xfrm>
          <a:off x="0" y="0"/>
          <a:ext cx="0" cy="0"/>
          <a:chOff x="0" y="0"/>
          <a:chExt cx="0" cy="0"/>
        </a:xfrm>
      </p:grpSpPr>
      <p:sp>
        <p:nvSpPr>
          <p:cNvPr id="1797" name="Shape 1797"/>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lvl="0" rtl="0">
              <a:spcBef>
                <a:spcPts val="0"/>
              </a:spcBef>
              <a:buNone/>
            </a:pPr>
            <a:endParaRPr/>
          </a:p>
          <a:p>
            <a:pPr lvl="0" rtl="0">
              <a:spcBef>
                <a:spcPts val="0"/>
              </a:spcBef>
              <a:buNone/>
            </a:pPr>
            <a:endParaRPr/>
          </a:p>
        </p:txBody>
      </p:sp>
      <p:sp>
        <p:nvSpPr>
          <p:cNvPr id="1798" name="Shape 1798"/>
          <p:cNvSpPr>
            <a:spLocks noGrp="1" noRot="1" noChangeAspect="1"/>
          </p:cNvSpPr>
          <p:nvPr>
            <p:ph type="sldImg" idx="2"/>
          </p:nvPr>
        </p:nvSpPr>
        <p:spPr>
          <a:xfrm>
            <a:off x="1143225" y="685800"/>
            <a:ext cx="45723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
        <p:cNvGrpSpPr/>
        <p:nvPr/>
      </p:nvGrpSpPr>
      <p:grpSpPr>
        <a:xfrm>
          <a:off x="0" y="0"/>
          <a:ext cx="0" cy="0"/>
          <a:chOff x="0" y="0"/>
          <a:chExt cx="0" cy="0"/>
        </a:xfrm>
      </p:grpSpPr>
      <p:sp>
        <p:nvSpPr>
          <p:cNvPr id="551" name="Shape 551"/>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52" name="Shape 552"/>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4"/>
        <p:cNvGrpSpPr/>
        <p:nvPr/>
      </p:nvGrpSpPr>
      <p:grpSpPr>
        <a:xfrm>
          <a:off x="0" y="0"/>
          <a:ext cx="0" cy="0"/>
          <a:chOff x="0" y="0"/>
          <a:chExt cx="0" cy="0"/>
        </a:xfrm>
      </p:grpSpPr>
      <p:sp>
        <p:nvSpPr>
          <p:cNvPr id="565" name="Shape 565"/>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66" name="Shape 566"/>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7"/>
        <p:cNvGrpSpPr/>
        <p:nvPr/>
      </p:nvGrpSpPr>
      <p:grpSpPr>
        <a:xfrm>
          <a:off x="0" y="0"/>
          <a:ext cx="0" cy="0"/>
          <a:chOff x="0" y="0"/>
          <a:chExt cx="0" cy="0"/>
        </a:xfrm>
      </p:grpSpPr>
      <p:sp>
        <p:nvSpPr>
          <p:cNvPr id="578" name="Shape 578"/>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9" name="Shape 579"/>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9.gif"/><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9.gif"/><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9"/>
        <p:cNvGrpSpPr/>
        <p:nvPr/>
      </p:nvGrpSpPr>
      <p:grpSpPr>
        <a:xfrm>
          <a:off x="0" y="0"/>
          <a:ext cx="0" cy="0"/>
          <a:chOff x="0" y="0"/>
          <a:chExt cx="0" cy="0"/>
        </a:xfrm>
      </p:grpSpPr>
      <p:pic>
        <p:nvPicPr>
          <p:cNvPr id="10" name="Shape 10" descr="road.jpg"/>
          <p:cNvPicPr preferRelativeResize="0"/>
          <p:nvPr/>
        </p:nvPicPr>
        <p:blipFill rotWithShape="1">
          <a:blip r:embed="rId2">
            <a:alphaModFix/>
          </a:blip>
          <a:srcRect t="15840" b="43638"/>
          <a:stretch/>
        </p:blipFill>
        <p:spPr>
          <a:xfrm>
            <a:off x="-12450" y="0"/>
            <a:ext cx="9168902" cy="2476502"/>
          </a:xfrm>
          <a:prstGeom prst="rect">
            <a:avLst/>
          </a:prstGeom>
          <a:noFill/>
          <a:ln>
            <a:noFill/>
          </a:ln>
        </p:spPr>
      </p:pic>
      <p:sp>
        <p:nvSpPr>
          <p:cNvPr id="11" name="Shape 11"/>
          <p:cNvSpPr txBox="1">
            <a:spLocks noGrp="1"/>
          </p:cNvSpPr>
          <p:nvPr>
            <p:ph type="ctrTitle"/>
          </p:nvPr>
        </p:nvSpPr>
        <p:spPr>
          <a:xfrm>
            <a:off x="-24900" y="1800900"/>
            <a:ext cx="9181200" cy="1266000"/>
          </a:xfrm>
          <a:prstGeom prst="rect">
            <a:avLst/>
          </a:prstGeom>
          <a:solidFill>
            <a:srgbClr val="980000"/>
          </a:solidFill>
        </p:spPr>
        <p:txBody>
          <a:bodyPr wrap="square" lIns="91425" tIns="91425" rIns="91425" bIns="91425" anchor="ctr" anchorCtr="0"/>
          <a:lstStyle>
            <a:lvl1pPr lvl="0" algn="ctr">
              <a:spcBef>
                <a:spcPts val="0"/>
              </a:spcBef>
              <a:buClr>
                <a:srgbClr val="FFFFFF"/>
              </a:buClr>
              <a:buSzPct val="100000"/>
              <a:defRPr sz="3200" b="0">
                <a:solidFill>
                  <a:srgbClr val="FFFFFF"/>
                </a:solidFill>
              </a:defRPr>
            </a:lvl1pPr>
            <a:lvl2pPr lvl="1" algn="ctr">
              <a:spcBef>
                <a:spcPts val="0"/>
              </a:spcBef>
              <a:buSzPct val="100000"/>
              <a:defRPr sz="4800"/>
            </a:lvl2pPr>
            <a:lvl3pPr lvl="2" algn="ctr">
              <a:spcBef>
                <a:spcPts val="0"/>
              </a:spcBef>
              <a:buSzPct val="100000"/>
              <a:defRPr sz="4800"/>
            </a:lvl3pPr>
            <a:lvl4pPr lvl="3" algn="ctr">
              <a:spcBef>
                <a:spcPts val="0"/>
              </a:spcBef>
              <a:buSzPct val="100000"/>
              <a:defRPr sz="4800"/>
            </a:lvl4pPr>
            <a:lvl5pPr lvl="4" algn="ctr">
              <a:spcBef>
                <a:spcPts val="0"/>
              </a:spcBef>
              <a:buSzPct val="100000"/>
              <a:defRPr sz="4800"/>
            </a:lvl5pPr>
            <a:lvl6pPr lvl="5" algn="ctr">
              <a:spcBef>
                <a:spcPts val="0"/>
              </a:spcBef>
              <a:buSzPct val="100000"/>
              <a:defRPr sz="4800"/>
            </a:lvl6pPr>
            <a:lvl7pPr lvl="6" algn="ctr">
              <a:spcBef>
                <a:spcPts val="0"/>
              </a:spcBef>
              <a:buSzPct val="100000"/>
              <a:defRPr sz="4800"/>
            </a:lvl7pPr>
            <a:lvl8pPr lvl="7" algn="ctr">
              <a:spcBef>
                <a:spcPts val="0"/>
              </a:spcBef>
              <a:buSzPct val="100000"/>
              <a:defRPr sz="4800"/>
            </a:lvl8pPr>
            <a:lvl9pPr lvl="8" algn="ctr">
              <a:spcBef>
                <a:spcPts val="0"/>
              </a:spcBef>
              <a:buSzPct val="100000"/>
              <a:defRPr sz="4800"/>
            </a:lvl9pPr>
          </a:lstStyle>
          <a:p>
            <a:endParaRPr/>
          </a:p>
        </p:txBody>
      </p:sp>
      <p:sp>
        <p:nvSpPr>
          <p:cNvPr id="12" name="Shape 12"/>
          <p:cNvSpPr txBox="1">
            <a:spLocks noGrp="1"/>
          </p:cNvSpPr>
          <p:nvPr>
            <p:ph type="subTitle" idx="1"/>
          </p:nvPr>
        </p:nvSpPr>
        <p:spPr>
          <a:xfrm>
            <a:off x="723900" y="3174725"/>
            <a:ext cx="7696200" cy="932100"/>
          </a:xfrm>
          <a:prstGeom prst="rect">
            <a:avLst/>
          </a:prstGeom>
        </p:spPr>
        <p:txBody>
          <a:bodyPr wrap="square" lIns="91425" tIns="91425" rIns="91425" bIns="91425" anchor="t" anchorCtr="0"/>
          <a:lstStyle>
            <a:lvl1pPr lvl="0" algn="ctr">
              <a:spcBef>
                <a:spcPts val="0"/>
              </a:spcBef>
              <a:buClr>
                <a:schemeClr val="dk2"/>
              </a:buClr>
              <a:buSzPct val="100000"/>
              <a:buNone/>
              <a:defRPr sz="1800">
                <a:solidFill>
                  <a:schemeClr val="dk2"/>
                </a:solidFill>
              </a:defRPr>
            </a:lvl1pPr>
            <a:lvl2pPr lvl="1" algn="ctr">
              <a:spcBef>
                <a:spcPts val="0"/>
              </a:spcBef>
              <a:buClr>
                <a:schemeClr val="dk2"/>
              </a:buClr>
              <a:buSzPct val="100000"/>
              <a:buNone/>
              <a:defRPr sz="1800">
                <a:solidFill>
                  <a:schemeClr val="dk2"/>
                </a:solidFill>
              </a:defRPr>
            </a:lvl2pPr>
            <a:lvl3pPr lvl="2" algn="ctr">
              <a:spcBef>
                <a:spcPts val="0"/>
              </a:spcBef>
              <a:buClr>
                <a:schemeClr val="dk2"/>
              </a:buClr>
              <a:buSzPct val="100000"/>
              <a:buNone/>
              <a:defRPr sz="1800">
                <a:solidFill>
                  <a:schemeClr val="dk2"/>
                </a:solidFill>
              </a:defRPr>
            </a:lvl3pPr>
            <a:lvl4pPr lvl="3" algn="ctr">
              <a:spcBef>
                <a:spcPts val="0"/>
              </a:spcBef>
              <a:buClr>
                <a:schemeClr val="dk2"/>
              </a:buClr>
              <a:buSzPct val="100000"/>
              <a:buNone/>
              <a:defRPr sz="1800">
                <a:solidFill>
                  <a:schemeClr val="dk2"/>
                </a:solidFill>
              </a:defRPr>
            </a:lvl4pPr>
            <a:lvl5pPr lvl="4" algn="ctr">
              <a:spcBef>
                <a:spcPts val="0"/>
              </a:spcBef>
              <a:buClr>
                <a:schemeClr val="dk2"/>
              </a:buClr>
              <a:buSzPct val="100000"/>
              <a:buNone/>
              <a:defRPr sz="1800">
                <a:solidFill>
                  <a:schemeClr val="dk2"/>
                </a:solidFill>
              </a:defRPr>
            </a:lvl5pPr>
            <a:lvl6pPr lvl="5" algn="ctr">
              <a:spcBef>
                <a:spcPts val="0"/>
              </a:spcBef>
              <a:buClr>
                <a:schemeClr val="dk2"/>
              </a:buClr>
              <a:buNone/>
              <a:defRPr>
                <a:solidFill>
                  <a:schemeClr val="dk2"/>
                </a:solidFill>
              </a:defRPr>
            </a:lvl6pPr>
            <a:lvl7pPr lvl="6" algn="ctr">
              <a:spcBef>
                <a:spcPts val="0"/>
              </a:spcBef>
              <a:buClr>
                <a:schemeClr val="dk2"/>
              </a:buClr>
              <a:buNone/>
              <a:defRPr>
                <a:solidFill>
                  <a:schemeClr val="dk2"/>
                </a:solidFill>
              </a:defRPr>
            </a:lvl7pPr>
            <a:lvl8pPr lvl="7" algn="ctr">
              <a:spcBef>
                <a:spcPts val="0"/>
              </a:spcBef>
              <a:buClr>
                <a:schemeClr val="dk2"/>
              </a:buClr>
              <a:buNone/>
              <a:defRPr>
                <a:solidFill>
                  <a:schemeClr val="dk2"/>
                </a:solidFill>
              </a:defRPr>
            </a:lvl8pPr>
            <a:lvl9pPr lvl="8" algn="ctr">
              <a:spcBef>
                <a:spcPts val="0"/>
              </a:spcBef>
              <a:buClr>
                <a:schemeClr val="dk2"/>
              </a:buClr>
              <a:buNone/>
              <a:defRPr>
                <a:solidFill>
                  <a:schemeClr val="dk2"/>
                </a:solidFill>
              </a:defRPr>
            </a:lvl9pPr>
          </a:lstStyle>
          <a:p>
            <a:endParaRPr/>
          </a:p>
        </p:txBody>
      </p:sp>
      <p:pic>
        <p:nvPicPr>
          <p:cNvPr id="13" name="Shape 13" descr="onos-logo.png"/>
          <p:cNvPicPr preferRelativeResize="0"/>
          <p:nvPr/>
        </p:nvPicPr>
        <p:blipFill>
          <a:blip r:embed="rId3">
            <a:alphaModFix amt="96000"/>
          </a:blip>
          <a:stretch>
            <a:fillRect/>
          </a:stretch>
        </p:blipFill>
        <p:spPr>
          <a:xfrm>
            <a:off x="7369200" y="3563068"/>
            <a:ext cx="1491550" cy="138190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ONOS">
    <p:spTree>
      <p:nvGrpSpPr>
        <p:cNvPr id="1" name="Shape 59"/>
        <p:cNvGrpSpPr/>
        <p:nvPr/>
      </p:nvGrpSpPr>
      <p:grpSpPr>
        <a:xfrm>
          <a:off x="0" y="0"/>
          <a:ext cx="0" cy="0"/>
          <a:chOff x="0" y="0"/>
          <a:chExt cx="0" cy="0"/>
        </a:xfrm>
      </p:grpSpPr>
      <p:sp>
        <p:nvSpPr>
          <p:cNvPr id="60" name="Shape 60"/>
          <p:cNvSpPr txBox="1"/>
          <p:nvPr/>
        </p:nvSpPr>
        <p:spPr>
          <a:xfrm>
            <a:off x="20209" y="4785249"/>
            <a:ext cx="2002200" cy="423000"/>
          </a:xfrm>
          <a:prstGeom prst="rect">
            <a:avLst/>
          </a:prstGeom>
          <a:noFill/>
          <a:ln>
            <a:noFill/>
          </a:ln>
        </p:spPr>
        <p:txBody>
          <a:bodyPr wrap="square" lIns="91425" tIns="91425" rIns="91425" bIns="91425" anchor="t" anchorCtr="0">
            <a:noAutofit/>
          </a:bodyPr>
          <a:lstStyle/>
          <a:p>
            <a:pPr lvl="0" rtl="0">
              <a:spcBef>
                <a:spcPts val="0"/>
              </a:spcBef>
              <a:buNone/>
            </a:pPr>
            <a:r>
              <a:rPr lang="en" sz="1400" b="1">
                <a:latin typeface="Droid Sans"/>
                <a:ea typeface="Droid Sans"/>
                <a:cs typeface="Droid Sans"/>
                <a:sym typeface="Droid Sans"/>
              </a:rPr>
              <a:t>#ONOSProject</a:t>
            </a:r>
          </a:p>
        </p:txBody>
      </p:sp>
      <p:sp>
        <p:nvSpPr>
          <p:cNvPr id="61" name="Shape 61"/>
          <p:cNvSpPr/>
          <p:nvPr/>
        </p:nvSpPr>
        <p:spPr>
          <a:xfrm>
            <a:off x="0" y="0"/>
            <a:ext cx="9144000" cy="594600"/>
          </a:xfrm>
          <a:prstGeom prst="rect">
            <a:avLst/>
          </a:prstGeom>
          <a:solidFill>
            <a:srgbClr val="B43232"/>
          </a:solidFill>
          <a:ln>
            <a:noFill/>
          </a:ln>
        </p:spPr>
        <p:txBody>
          <a:bodyPr wrap="square" lIns="91425" tIns="91425" rIns="91425" bIns="91425" anchor="ctr" anchorCtr="0">
            <a:noAutofit/>
          </a:bodyPr>
          <a:lstStyle/>
          <a:p>
            <a:pPr lvl="0">
              <a:spcBef>
                <a:spcPts val="0"/>
              </a:spcBef>
              <a:buNone/>
            </a:pPr>
            <a:endParaRPr/>
          </a:p>
        </p:txBody>
      </p:sp>
      <p:sp>
        <p:nvSpPr>
          <p:cNvPr id="62" name="Shape 62"/>
          <p:cNvSpPr txBox="1"/>
          <p:nvPr/>
        </p:nvSpPr>
        <p:spPr>
          <a:xfrm>
            <a:off x="8472457" y="4663216"/>
            <a:ext cx="548700" cy="393600"/>
          </a:xfrm>
          <a:prstGeom prst="rect">
            <a:avLst/>
          </a:prstGeom>
          <a:noFill/>
          <a:ln>
            <a:noFill/>
          </a:ln>
        </p:spPr>
        <p:txBody>
          <a:bodyPr wrap="square" lIns="91425" tIns="91425" rIns="91425" bIns="91425" anchor="ctr" anchorCtr="0">
            <a:noAutofit/>
          </a:bodyPr>
          <a:lstStyle/>
          <a:p>
            <a:pPr lvl="0" algn="r" rtl="0">
              <a:spcBef>
                <a:spcPts val="0"/>
              </a:spcBef>
              <a:buNone/>
            </a:pPr>
            <a:fld id="{00000000-1234-1234-1234-123412341234}" type="slidenum">
              <a:rPr lang="en" sz="1000">
                <a:solidFill>
                  <a:srgbClr val="595959"/>
                </a:solidFill>
              </a:rPr>
              <a:t>‹#›</a:t>
            </a:fld>
            <a:endParaRPr lang="en" sz="1000">
              <a:solidFill>
                <a:srgbClr val="595959"/>
              </a:solidFill>
            </a:endParaRPr>
          </a:p>
        </p:txBody>
      </p:sp>
      <p:pic>
        <p:nvPicPr>
          <p:cNvPr id="63" name="Shape 63" descr="Screen Shot 2016-02-22 at 11.58.40 AM copy.png"/>
          <p:cNvPicPr preferRelativeResize="0"/>
          <p:nvPr/>
        </p:nvPicPr>
        <p:blipFill>
          <a:blip r:embed="rId2">
            <a:alphaModFix/>
          </a:blip>
          <a:stretch>
            <a:fillRect/>
          </a:stretch>
        </p:blipFill>
        <p:spPr>
          <a:xfrm>
            <a:off x="8262134" y="-130396"/>
            <a:ext cx="759036" cy="783520"/>
          </a:xfrm>
          <a:prstGeom prst="rect">
            <a:avLst/>
          </a:prstGeom>
          <a:noFill/>
          <a:ln>
            <a:noFill/>
          </a:ln>
        </p:spPr>
      </p:pic>
      <p:sp>
        <p:nvSpPr>
          <p:cNvPr id="64" name="Shape 64"/>
          <p:cNvSpPr txBox="1">
            <a:spLocks noGrp="1"/>
          </p:cNvSpPr>
          <p:nvPr>
            <p:ph type="ctrTitle"/>
          </p:nvPr>
        </p:nvSpPr>
        <p:spPr>
          <a:xfrm>
            <a:off x="311736" y="68990"/>
            <a:ext cx="8520600" cy="423000"/>
          </a:xfrm>
          <a:prstGeom prst="rect">
            <a:avLst/>
          </a:prstGeom>
        </p:spPr>
        <p:txBody>
          <a:bodyPr wrap="square" lIns="34275" tIns="34275" rIns="34275" bIns="34275" anchor="ctr" anchorCtr="0"/>
          <a:lstStyle>
            <a:lvl1pPr lvl="0" rtl="0">
              <a:spcBef>
                <a:spcPts val="0"/>
              </a:spcBef>
              <a:buClr>
                <a:srgbClr val="FFFFFF"/>
              </a:buClr>
              <a:buSzPct val="100000"/>
              <a:buFont typeface="Droid Sans"/>
              <a:defRPr sz="2800" b="1">
                <a:solidFill>
                  <a:srgbClr val="FFFFFF"/>
                </a:solidFill>
                <a:latin typeface="Droid Sans"/>
                <a:ea typeface="Droid Sans"/>
                <a:cs typeface="Droid Sans"/>
                <a:sym typeface="Droid Sans"/>
              </a:defRPr>
            </a:lvl1pPr>
            <a:lvl2pPr lvl="1" rtl="0">
              <a:spcBef>
                <a:spcPts val="0"/>
              </a:spcBef>
              <a:buClr>
                <a:srgbClr val="FFFFFF"/>
              </a:buClr>
              <a:buSzPct val="100000"/>
              <a:defRPr sz="5200">
                <a:solidFill>
                  <a:srgbClr val="FFFFFF"/>
                </a:solidFill>
              </a:defRPr>
            </a:lvl2pPr>
            <a:lvl3pPr lvl="2" rtl="0">
              <a:spcBef>
                <a:spcPts val="0"/>
              </a:spcBef>
              <a:buClr>
                <a:srgbClr val="FFFFFF"/>
              </a:buClr>
              <a:buSzPct val="100000"/>
              <a:defRPr sz="5200">
                <a:solidFill>
                  <a:srgbClr val="FFFFFF"/>
                </a:solidFill>
              </a:defRPr>
            </a:lvl3pPr>
            <a:lvl4pPr lvl="3" rtl="0">
              <a:spcBef>
                <a:spcPts val="0"/>
              </a:spcBef>
              <a:buClr>
                <a:srgbClr val="FFFFFF"/>
              </a:buClr>
              <a:buSzPct val="100000"/>
              <a:defRPr sz="5200">
                <a:solidFill>
                  <a:srgbClr val="FFFFFF"/>
                </a:solidFill>
              </a:defRPr>
            </a:lvl4pPr>
            <a:lvl5pPr lvl="4" rtl="0">
              <a:spcBef>
                <a:spcPts val="0"/>
              </a:spcBef>
              <a:buClr>
                <a:srgbClr val="FFFFFF"/>
              </a:buClr>
              <a:buSzPct val="100000"/>
              <a:defRPr sz="5200">
                <a:solidFill>
                  <a:srgbClr val="FFFFFF"/>
                </a:solidFill>
              </a:defRPr>
            </a:lvl5pPr>
            <a:lvl6pPr lvl="5" rtl="0">
              <a:spcBef>
                <a:spcPts val="0"/>
              </a:spcBef>
              <a:buClr>
                <a:srgbClr val="FFFFFF"/>
              </a:buClr>
              <a:buSzPct val="100000"/>
              <a:defRPr sz="5200">
                <a:solidFill>
                  <a:srgbClr val="FFFFFF"/>
                </a:solidFill>
              </a:defRPr>
            </a:lvl6pPr>
            <a:lvl7pPr lvl="6" rtl="0">
              <a:spcBef>
                <a:spcPts val="0"/>
              </a:spcBef>
              <a:buClr>
                <a:srgbClr val="FFFFFF"/>
              </a:buClr>
              <a:buSzPct val="100000"/>
              <a:defRPr sz="5200">
                <a:solidFill>
                  <a:srgbClr val="FFFFFF"/>
                </a:solidFill>
              </a:defRPr>
            </a:lvl7pPr>
            <a:lvl8pPr lvl="7" rtl="0">
              <a:spcBef>
                <a:spcPts val="0"/>
              </a:spcBef>
              <a:buClr>
                <a:srgbClr val="FFFFFF"/>
              </a:buClr>
              <a:buSzPct val="100000"/>
              <a:defRPr sz="5200">
                <a:solidFill>
                  <a:srgbClr val="FFFFFF"/>
                </a:solidFill>
              </a:defRPr>
            </a:lvl8pPr>
            <a:lvl9pPr lvl="8" rtl="0">
              <a:spcBef>
                <a:spcPts val="0"/>
              </a:spcBef>
              <a:buClr>
                <a:srgbClr val="FFFFFF"/>
              </a:buClr>
              <a:buSzPct val="100000"/>
              <a:defRPr sz="5200">
                <a:solidFill>
                  <a:srgbClr val="FFFFFF"/>
                </a:solidFill>
              </a:defRPr>
            </a:lvl9pPr>
          </a:lstStyle>
          <a:p>
            <a:endParaRPr/>
          </a:p>
        </p:txBody>
      </p:sp>
      <p:sp>
        <p:nvSpPr>
          <p:cNvPr id="65" name="Shape 65"/>
          <p:cNvSpPr txBox="1">
            <a:spLocks noGrp="1"/>
          </p:cNvSpPr>
          <p:nvPr>
            <p:ph type="ctrTitle" idx="2"/>
          </p:nvPr>
        </p:nvSpPr>
        <p:spPr>
          <a:xfrm>
            <a:off x="311736" y="754790"/>
            <a:ext cx="8520600" cy="4030500"/>
          </a:xfrm>
          <a:prstGeom prst="rect">
            <a:avLst/>
          </a:prstGeom>
        </p:spPr>
        <p:txBody>
          <a:bodyPr wrap="square" lIns="34275" tIns="34275" rIns="34275" bIns="34275" anchor="t" anchorCtr="0"/>
          <a:lstStyle>
            <a:lvl1pPr lvl="0" rtl="0">
              <a:spcBef>
                <a:spcPts val="0"/>
              </a:spcBef>
              <a:buSzPct val="100000"/>
              <a:buFont typeface="Droid Sans"/>
              <a:buChar char="●"/>
              <a:defRPr sz="2400">
                <a:latin typeface="Droid Sans"/>
                <a:ea typeface="Droid Sans"/>
                <a:cs typeface="Droid Sans"/>
                <a:sym typeface="Droid Sans"/>
              </a:defRPr>
            </a:lvl1pPr>
            <a:lvl2pPr lvl="1" rtl="0">
              <a:spcBef>
                <a:spcPts val="0"/>
              </a:spcBef>
              <a:buSzPct val="100000"/>
              <a:buChar char="○"/>
              <a:defRPr sz="5200"/>
            </a:lvl2pPr>
            <a:lvl3pPr lvl="2" rtl="0">
              <a:spcBef>
                <a:spcPts val="0"/>
              </a:spcBef>
              <a:buSzPct val="100000"/>
              <a:buChar char="■"/>
              <a:defRPr sz="5200"/>
            </a:lvl3pPr>
            <a:lvl4pPr lvl="3" rtl="0">
              <a:spcBef>
                <a:spcPts val="0"/>
              </a:spcBef>
              <a:buSzPct val="100000"/>
              <a:buChar char="●"/>
              <a:defRPr sz="5200"/>
            </a:lvl4pPr>
            <a:lvl5pPr lvl="4" rtl="0">
              <a:spcBef>
                <a:spcPts val="0"/>
              </a:spcBef>
              <a:buSzPct val="100000"/>
              <a:buChar char="○"/>
              <a:defRPr sz="5200"/>
            </a:lvl5pPr>
            <a:lvl6pPr lvl="5" rtl="0">
              <a:spcBef>
                <a:spcPts val="0"/>
              </a:spcBef>
              <a:buSzPct val="100000"/>
              <a:buChar char="■"/>
              <a:defRPr sz="5200"/>
            </a:lvl6pPr>
            <a:lvl7pPr lvl="6" rtl="0">
              <a:spcBef>
                <a:spcPts val="0"/>
              </a:spcBef>
              <a:buSzPct val="100000"/>
              <a:buChar char="●"/>
              <a:defRPr sz="5200"/>
            </a:lvl7pPr>
            <a:lvl8pPr lvl="7" rtl="0">
              <a:spcBef>
                <a:spcPts val="0"/>
              </a:spcBef>
              <a:buSzPct val="100000"/>
              <a:buChar char="○"/>
              <a:defRPr sz="5200"/>
            </a:lvl8pPr>
            <a:lvl9pPr lvl="8" rtl="0">
              <a:spcBef>
                <a:spcPts val="0"/>
              </a:spcBef>
              <a:buSzPct val="100000"/>
              <a:buChar char="■"/>
              <a:defRPr sz="5200"/>
            </a:lvl9pPr>
          </a:lstStyle>
          <a:p>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cSld name="Title and body 2">
    <p:spTree>
      <p:nvGrpSpPr>
        <p:cNvPr id="1" name="Shape 502"/>
        <p:cNvGrpSpPr/>
        <p:nvPr/>
      </p:nvGrpSpPr>
      <p:grpSpPr>
        <a:xfrm>
          <a:off x="0" y="0"/>
          <a:ext cx="0" cy="0"/>
          <a:chOff x="0" y="0"/>
          <a:chExt cx="0" cy="0"/>
        </a:xfrm>
      </p:grpSpPr>
      <p:sp>
        <p:nvSpPr>
          <p:cNvPr id="503" name="Shape 503"/>
          <p:cNvSpPr txBox="1">
            <a:spLocks noGrp="1"/>
          </p:cNvSpPr>
          <p:nvPr>
            <p:ph type="title"/>
          </p:nvPr>
        </p:nvSpPr>
        <p:spPr>
          <a:xfrm>
            <a:off x="377775" y="2"/>
            <a:ext cx="8229600" cy="857400"/>
          </a:xfrm>
          <a:prstGeom prst="rect">
            <a:avLst/>
          </a:prstGeom>
          <a:noFill/>
          <a:ln>
            <a:noFill/>
          </a:ln>
        </p:spPr>
        <p:txBody>
          <a:bodyPr wrap="square" lIns="91425" tIns="91425" rIns="91425" bIns="91425" anchor="b" anchorCtr="0"/>
          <a:lstStyle>
            <a:lvl1pPr marL="0" marR="0" lvl="0" indent="0" algn="l" rtl="0">
              <a:lnSpc>
                <a:spcPct val="100000"/>
              </a:lnSpc>
              <a:spcBef>
                <a:spcPts val="0"/>
              </a:spcBef>
              <a:spcAft>
                <a:spcPts val="0"/>
              </a:spcAft>
              <a:buClr>
                <a:srgbClr val="85200C"/>
              </a:buClr>
              <a:buFont typeface="Arial"/>
              <a:buNone/>
              <a:defRPr sz="3600" b="1" i="0" u="none" strike="noStrike" cap="none">
                <a:solidFill>
                  <a:srgbClr val="85200C"/>
                </a:solidFill>
                <a:latin typeface="Arial"/>
                <a:ea typeface="Arial"/>
                <a:cs typeface="Arial"/>
                <a:sym typeface="Arial"/>
              </a:defRPr>
            </a:lvl1pPr>
            <a:lvl2pPr lvl="1" indent="0" rtl="0">
              <a:spcBef>
                <a:spcPts val="0"/>
              </a:spcBef>
              <a:buClr>
                <a:srgbClr val="85200C"/>
              </a:buClr>
              <a:buFont typeface="Arial"/>
              <a:buNone/>
              <a:defRPr sz="3600" b="1">
                <a:solidFill>
                  <a:srgbClr val="85200C"/>
                </a:solidFill>
              </a:defRPr>
            </a:lvl2pPr>
            <a:lvl3pPr lvl="2" indent="0" rtl="0">
              <a:spcBef>
                <a:spcPts val="0"/>
              </a:spcBef>
              <a:buClr>
                <a:srgbClr val="85200C"/>
              </a:buClr>
              <a:buFont typeface="Arial"/>
              <a:buNone/>
              <a:defRPr sz="3600" b="1">
                <a:solidFill>
                  <a:srgbClr val="85200C"/>
                </a:solidFill>
              </a:defRPr>
            </a:lvl3pPr>
            <a:lvl4pPr lvl="3" indent="0" rtl="0">
              <a:spcBef>
                <a:spcPts val="0"/>
              </a:spcBef>
              <a:buClr>
                <a:srgbClr val="85200C"/>
              </a:buClr>
              <a:buFont typeface="Arial"/>
              <a:buNone/>
              <a:defRPr sz="3600" b="1">
                <a:solidFill>
                  <a:srgbClr val="85200C"/>
                </a:solidFill>
              </a:defRPr>
            </a:lvl4pPr>
            <a:lvl5pPr lvl="4" indent="0" rtl="0">
              <a:spcBef>
                <a:spcPts val="0"/>
              </a:spcBef>
              <a:buClr>
                <a:srgbClr val="85200C"/>
              </a:buClr>
              <a:buFont typeface="Arial"/>
              <a:buNone/>
              <a:defRPr sz="3600" b="1">
                <a:solidFill>
                  <a:srgbClr val="85200C"/>
                </a:solidFill>
              </a:defRPr>
            </a:lvl5pPr>
            <a:lvl6pPr lvl="5" indent="0" rtl="0">
              <a:spcBef>
                <a:spcPts val="0"/>
              </a:spcBef>
              <a:buClr>
                <a:srgbClr val="85200C"/>
              </a:buClr>
              <a:buFont typeface="Arial"/>
              <a:buNone/>
              <a:defRPr sz="3600" b="1">
                <a:solidFill>
                  <a:srgbClr val="85200C"/>
                </a:solidFill>
              </a:defRPr>
            </a:lvl6pPr>
            <a:lvl7pPr lvl="6" indent="0" rtl="0">
              <a:spcBef>
                <a:spcPts val="0"/>
              </a:spcBef>
              <a:buClr>
                <a:srgbClr val="85200C"/>
              </a:buClr>
              <a:buFont typeface="Arial"/>
              <a:buNone/>
              <a:defRPr sz="3600" b="1">
                <a:solidFill>
                  <a:srgbClr val="85200C"/>
                </a:solidFill>
              </a:defRPr>
            </a:lvl7pPr>
            <a:lvl8pPr lvl="7" indent="0" rtl="0">
              <a:spcBef>
                <a:spcPts val="0"/>
              </a:spcBef>
              <a:buClr>
                <a:srgbClr val="85200C"/>
              </a:buClr>
              <a:buFont typeface="Arial"/>
              <a:buNone/>
              <a:defRPr sz="3600" b="1">
                <a:solidFill>
                  <a:srgbClr val="85200C"/>
                </a:solidFill>
              </a:defRPr>
            </a:lvl8pPr>
            <a:lvl9pPr lvl="8" indent="0" rtl="0">
              <a:spcBef>
                <a:spcPts val="0"/>
              </a:spcBef>
              <a:buClr>
                <a:srgbClr val="85200C"/>
              </a:buClr>
              <a:buFont typeface="Arial"/>
              <a:buNone/>
              <a:defRPr sz="3600" b="1">
                <a:solidFill>
                  <a:srgbClr val="85200C"/>
                </a:solidFill>
              </a:defRPr>
            </a:lvl9pPr>
          </a:lstStyle>
          <a:p>
            <a:endParaRPr/>
          </a:p>
        </p:txBody>
      </p:sp>
      <p:sp>
        <p:nvSpPr>
          <p:cNvPr id="504" name="Shape 504"/>
          <p:cNvSpPr txBox="1">
            <a:spLocks noGrp="1"/>
          </p:cNvSpPr>
          <p:nvPr>
            <p:ph type="sldNum" idx="12"/>
          </p:nvPr>
        </p:nvSpPr>
        <p:spPr>
          <a:xfrm>
            <a:off x="8556790" y="4749850"/>
            <a:ext cx="548700" cy="393600"/>
          </a:xfrm>
          <a:prstGeom prst="rect">
            <a:avLst/>
          </a:prstGeom>
          <a:noFill/>
          <a:ln>
            <a:noFill/>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 sz="1400" b="0" i="0" u="none" strike="noStrike" cap="none">
                <a:solidFill>
                  <a:srgbClr val="000000"/>
                </a:solidFill>
                <a:latin typeface="Arial"/>
                <a:ea typeface="Arial"/>
                <a:cs typeface="Arial"/>
                <a:sym typeface="Arial"/>
              </a:rPr>
              <a:t>‹#›</a:t>
            </a:fld>
            <a:endParaRPr lang="en" sz="1400" b="0" i="0" u="none" strike="noStrike" cap="none">
              <a:solidFill>
                <a:srgbClr val="000000"/>
              </a:solidFill>
              <a:latin typeface="Arial"/>
              <a:ea typeface="Arial"/>
              <a:cs typeface="Arial"/>
              <a:sym typeface="Arial"/>
            </a:endParaRPr>
          </a:p>
        </p:txBody>
      </p:sp>
      <p:sp>
        <p:nvSpPr>
          <p:cNvPr id="505" name="Shape 505"/>
          <p:cNvSpPr txBox="1">
            <a:spLocks noGrp="1"/>
          </p:cNvSpPr>
          <p:nvPr>
            <p:ph type="body" idx="1"/>
          </p:nvPr>
        </p:nvSpPr>
        <p:spPr>
          <a:xfrm>
            <a:off x="457200" y="751497"/>
            <a:ext cx="8229600" cy="3989400"/>
          </a:xfrm>
          <a:prstGeom prst="rect">
            <a:avLst/>
          </a:prstGeom>
          <a:noFill/>
          <a:ln>
            <a:noFill/>
          </a:ln>
        </p:spPr>
        <p:txBody>
          <a:bodyPr wrap="square" lIns="91425" tIns="91425" rIns="91425" bIns="91425" anchor="t" anchorCtr="0"/>
          <a:lstStyle>
            <a:lvl1pPr marL="0" marR="0" lvl="0" indent="0" algn="l" rtl="0">
              <a:lnSpc>
                <a:spcPct val="100000"/>
              </a:lnSpc>
              <a:spcBef>
                <a:spcPts val="0"/>
              </a:spcBef>
              <a:spcAft>
                <a:spcPts val="0"/>
              </a:spcAft>
              <a:buClr>
                <a:schemeClr val="dk1"/>
              </a:buClr>
              <a:buFont typeface="Arial"/>
              <a:buNone/>
              <a:defRPr sz="2400" b="0" i="0" u="none" strike="noStrike" cap="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Font typeface="Arial"/>
              <a:buNone/>
              <a:defRPr sz="14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Font typeface="Arial"/>
              <a:buNone/>
              <a:defRPr sz="12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Font typeface="Arial"/>
              <a:buNone/>
              <a:defRPr sz="20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Title and body 1">
    <p:spTree>
      <p:nvGrpSpPr>
        <p:cNvPr id="1" name="Shape 66"/>
        <p:cNvGrpSpPr/>
        <p:nvPr/>
      </p:nvGrpSpPr>
      <p:grpSpPr>
        <a:xfrm>
          <a:off x="0" y="0"/>
          <a:ext cx="0" cy="0"/>
          <a:chOff x="0" y="0"/>
          <a:chExt cx="0" cy="0"/>
        </a:xfrm>
      </p:grpSpPr>
      <p:sp>
        <p:nvSpPr>
          <p:cNvPr id="67" name="Shape 67"/>
          <p:cNvSpPr txBox="1">
            <a:spLocks noGrp="1"/>
          </p:cNvSpPr>
          <p:nvPr>
            <p:ph type="title"/>
          </p:nvPr>
        </p:nvSpPr>
        <p:spPr>
          <a:xfrm>
            <a:off x="311700" y="140225"/>
            <a:ext cx="8520600" cy="572700"/>
          </a:xfrm>
          <a:prstGeom prst="rect">
            <a:avLst/>
          </a:prstGeom>
        </p:spPr>
        <p:txBody>
          <a:bodyPr wrap="square" lIns="91425" tIns="91425" rIns="91425" bIns="91425" anchor="b" anchorCtr="0"/>
          <a:lstStyle>
            <a:lvl1pPr lvl="0" rtl="0">
              <a:spcBef>
                <a:spcPts val="0"/>
              </a:spcBef>
              <a:buClr>
                <a:srgbClr val="000000"/>
              </a:buClr>
              <a:defRPr>
                <a:solidFill>
                  <a:srgbClr val="000000"/>
                </a:solidFill>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68" name="Shape 68"/>
          <p:cNvSpPr txBox="1">
            <a:spLocks noGrp="1"/>
          </p:cNvSpPr>
          <p:nvPr>
            <p:ph type="body" idx="1"/>
          </p:nvPr>
        </p:nvSpPr>
        <p:spPr>
          <a:xfrm>
            <a:off x="311700" y="847675"/>
            <a:ext cx="8520600" cy="3957600"/>
          </a:xfrm>
          <a:prstGeom prst="rect">
            <a:avLst/>
          </a:prstGeom>
        </p:spPr>
        <p:txBody>
          <a:bodyPr wrap="square" lIns="91425" tIns="91425" rIns="91425" bIns="91425" anchor="t" anchorCtr="0"/>
          <a:lstStyle>
            <a:lvl1pPr lvl="0" rtl="0">
              <a:spcBef>
                <a:spcPts val="0"/>
              </a:spcBef>
              <a:buSzPct val="100000"/>
              <a:buFont typeface="Droid Sans"/>
              <a:defRPr sz="2600">
                <a:latin typeface="Droid Sans"/>
                <a:ea typeface="Droid Sans"/>
                <a:cs typeface="Droid Sans"/>
                <a:sym typeface="Droid Sans"/>
              </a:defRPr>
            </a:lvl1pPr>
            <a:lvl2pPr lvl="1" rtl="0">
              <a:spcBef>
                <a:spcPts val="0"/>
              </a:spcBef>
              <a:buSzPct val="100000"/>
              <a:buFont typeface="Droid Sans"/>
              <a:defRPr sz="2000">
                <a:latin typeface="Droid Sans"/>
                <a:ea typeface="Droid Sans"/>
                <a:cs typeface="Droid Sans"/>
                <a:sym typeface="Droid Sans"/>
              </a:defRPr>
            </a:lvl2pPr>
            <a:lvl3pPr lvl="2" rtl="0">
              <a:spcBef>
                <a:spcPts val="0"/>
              </a:spcBef>
              <a:buFont typeface="Droid Sans"/>
              <a:defRPr>
                <a:latin typeface="Droid Sans"/>
                <a:ea typeface="Droid Sans"/>
                <a:cs typeface="Droid Sans"/>
                <a:sym typeface="Droid Sans"/>
              </a:defRPr>
            </a:lvl3pPr>
            <a:lvl4pPr lvl="3" rtl="0">
              <a:spcBef>
                <a:spcPts val="0"/>
              </a:spcBef>
              <a:buFont typeface="Droid Sans"/>
              <a:defRPr>
                <a:latin typeface="Droid Sans"/>
                <a:ea typeface="Droid Sans"/>
                <a:cs typeface="Droid Sans"/>
                <a:sym typeface="Droid Sans"/>
              </a:defRPr>
            </a:lvl4pPr>
            <a:lvl5pPr lvl="4" rtl="0">
              <a:spcBef>
                <a:spcPts val="0"/>
              </a:spcBef>
              <a:buFont typeface="Droid Sans"/>
              <a:defRPr>
                <a:latin typeface="Droid Sans"/>
                <a:ea typeface="Droid Sans"/>
                <a:cs typeface="Droid Sans"/>
                <a:sym typeface="Droid Sans"/>
              </a:defRPr>
            </a:lvl5pPr>
            <a:lvl6pPr lvl="5" rtl="0">
              <a:spcBef>
                <a:spcPts val="0"/>
              </a:spcBef>
              <a:buFont typeface="Droid Sans"/>
              <a:defRPr>
                <a:latin typeface="Droid Sans"/>
                <a:ea typeface="Droid Sans"/>
                <a:cs typeface="Droid Sans"/>
                <a:sym typeface="Droid Sans"/>
              </a:defRPr>
            </a:lvl6pPr>
            <a:lvl7pPr lvl="6" rtl="0">
              <a:spcBef>
                <a:spcPts val="0"/>
              </a:spcBef>
              <a:buFont typeface="Droid Sans"/>
              <a:defRPr>
                <a:latin typeface="Droid Sans"/>
                <a:ea typeface="Droid Sans"/>
                <a:cs typeface="Droid Sans"/>
                <a:sym typeface="Droid Sans"/>
              </a:defRPr>
            </a:lvl7pPr>
            <a:lvl8pPr lvl="7" rtl="0">
              <a:spcBef>
                <a:spcPts val="0"/>
              </a:spcBef>
              <a:buFont typeface="Droid Sans"/>
              <a:defRPr>
                <a:latin typeface="Droid Sans"/>
                <a:ea typeface="Droid Sans"/>
                <a:cs typeface="Droid Sans"/>
                <a:sym typeface="Droid Sans"/>
              </a:defRPr>
            </a:lvl8pPr>
            <a:lvl9pPr lvl="8" rtl="0">
              <a:spcBef>
                <a:spcPts val="0"/>
              </a:spcBef>
              <a:buFont typeface="Droid Sans"/>
              <a:defRPr>
                <a:latin typeface="Droid Sans"/>
                <a:ea typeface="Droid Sans"/>
                <a:cs typeface="Droid Sans"/>
                <a:sym typeface="Droid Sans"/>
              </a:defRPr>
            </a:lvl9pPr>
          </a:lstStyle>
          <a:p>
            <a:endParaRPr/>
          </a:p>
        </p:txBody>
      </p:sp>
      <p:sp>
        <p:nvSpPr>
          <p:cNvPr id="69" name="Shape 69"/>
          <p:cNvSpPr txBox="1">
            <a:spLocks noGrp="1"/>
          </p:cNvSpPr>
          <p:nvPr>
            <p:ph type="sldNum" idx="12"/>
          </p:nvPr>
        </p:nvSpPr>
        <p:spPr>
          <a:xfrm>
            <a:off x="8472457" y="4663216"/>
            <a:ext cx="548700" cy="393600"/>
          </a:xfrm>
          <a:prstGeom prst="rect">
            <a:avLst/>
          </a:prstGeom>
        </p:spPr>
        <p:txBody>
          <a:bodyPr wrap="square" lIns="91425" tIns="91425" rIns="91425" bIns="91425" anchor="ctr" anchorCtr="0">
            <a:noAutofit/>
          </a:bodyPr>
          <a:lstStyle/>
          <a:p>
            <a:pPr lvl="0" rtl="0">
              <a:spcBef>
                <a:spcPts val="0"/>
              </a:spcBef>
              <a:buNone/>
            </a:pPr>
            <a:fld id="{00000000-1234-1234-1234-123412341234}" type="slidenum">
              <a:rPr lang="en"/>
              <a:t>‹#›</a:t>
            </a:fld>
            <a:endParaRPr lang="en"/>
          </a:p>
        </p:txBody>
      </p:sp>
      <p:pic>
        <p:nvPicPr>
          <p:cNvPr id="70" name="Shape 70" descr="onos-logo-fliprotate.notext.png"/>
          <p:cNvPicPr preferRelativeResize="0"/>
          <p:nvPr/>
        </p:nvPicPr>
        <p:blipFill>
          <a:blip r:embed="rId2">
            <a:alphaModFix/>
          </a:blip>
          <a:stretch>
            <a:fillRect/>
          </a:stretch>
        </p:blipFill>
        <p:spPr>
          <a:xfrm flipH="1">
            <a:off x="8175550" y="66175"/>
            <a:ext cx="875850" cy="875850"/>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TITLE_AND_BODY_2">
    <p:spTree>
      <p:nvGrpSpPr>
        <p:cNvPr id="1" name="Shape 71"/>
        <p:cNvGrpSpPr/>
        <p:nvPr/>
      </p:nvGrpSpPr>
      <p:grpSpPr>
        <a:xfrm>
          <a:off x="0" y="0"/>
          <a:ext cx="0" cy="0"/>
          <a:chOff x="0" y="0"/>
          <a:chExt cx="0" cy="0"/>
        </a:xfrm>
      </p:grpSpPr>
      <p:sp>
        <p:nvSpPr>
          <p:cNvPr id="72" name="Shape 72"/>
          <p:cNvSpPr txBox="1">
            <a:spLocks noGrp="1"/>
          </p:cNvSpPr>
          <p:nvPr>
            <p:ph type="title"/>
          </p:nvPr>
        </p:nvSpPr>
        <p:spPr>
          <a:xfrm>
            <a:off x="377775" y="3"/>
            <a:ext cx="8229600" cy="857400"/>
          </a:xfrm>
          <a:prstGeom prst="rect">
            <a:avLst/>
          </a:prstGeom>
        </p:spPr>
        <p:txBody>
          <a:bodyPr wrap="square" lIns="91425" tIns="91425" rIns="91425" bIns="91425" anchor="b"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73" name="Shape 73"/>
          <p:cNvSpPr txBox="1">
            <a:spLocks noGrp="1"/>
          </p:cNvSpPr>
          <p:nvPr>
            <p:ph type="sldNum" idx="12"/>
          </p:nvPr>
        </p:nvSpPr>
        <p:spPr>
          <a:xfrm>
            <a:off x="8556791" y="4749850"/>
            <a:ext cx="548700" cy="393600"/>
          </a:xfrm>
          <a:prstGeom prst="rect">
            <a:avLst/>
          </a:prstGeom>
        </p:spPr>
        <p:txBody>
          <a:bodyPr wrap="square" lIns="91425" tIns="91425" rIns="91425" bIns="91425" anchor="ctr" anchorCtr="0">
            <a:noAutofit/>
          </a:bodyPr>
          <a:lstStyle/>
          <a:p>
            <a:pPr lvl="0" rtl="0">
              <a:spcBef>
                <a:spcPts val="0"/>
              </a:spcBef>
              <a:buNone/>
            </a:pPr>
            <a:fld id="{00000000-1234-1234-1234-123412341234}" type="slidenum">
              <a:rPr lang="en"/>
              <a:t>‹#›</a:t>
            </a:fld>
            <a:endParaRPr lang="en"/>
          </a:p>
        </p:txBody>
      </p:sp>
      <p:sp>
        <p:nvSpPr>
          <p:cNvPr id="74" name="Shape 74"/>
          <p:cNvSpPr txBox="1">
            <a:spLocks noGrp="1"/>
          </p:cNvSpPr>
          <p:nvPr>
            <p:ph type="body" idx="1"/>
          </p:nvPr>
        </p:nvSpPr>
        <p:spPr>
          <a:xfrm>
            <a:off x="457200" y="751498"/>
            <a:ext cx="8229600" cy="3989400"/>
          </a:xfrm>
          <a:prstGeom prst="rect">
            <a:avLst/>
          </a:prstGeom>
        </p:spPr>
        <p:txBody>
          <a:bodyPr wrap="square" lIns="91425" tIns="91425" rIns="91425" bIns="91425" anchor="t" anchorCtr="0"/>
          <a:lstStyle>
            <a:lvl1pPr lvl="0" rtl="0">
              <a:spcBef>
                <a:spcPts val="0"/>
              </a:spcBef>
              <a:buSzPct val="100000"/>
              <a:defRPr sz="2400"/>
            </a:lvl1pPr>
            <a:lvl2pPr lvl="1" rtl="0">
              <a:spcBef>
                <a:spcPts val="0"/>
              </a:spcBef>
              <a:buSzPct val="100000"/>
              <a:defRPr sz="1800"/>
            </a:lvl2pPr>
            <a:lvl3pPr lvl="2" rtl="0">
              <a:spcBef>
                <a:spcPts val="0"/>
              </a:spcBef>
              <a:buSzPct val="100000"/>
              <a:defRPr sz="1400"/>
            </a:lvl3pPr>
            <a:lvl4pPr lvl="3" rtl="0">
              <a:spcBef>
                <a:spcPts val="0"/>
              </a:spcBef>
              <a:buSzPct val="100000"/>
              <a:defRPr sz="1200"/>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79"/>
        <p:cNvGrpSpPr/>
        <p:nvPr/>
      </p:nvGrpSpPr>
      <p:grpSpPr>
        <a:xfrm>
          <a:off x="0" y="0"/>
          <a:ext cx="0" cy="0"/>
          <a:chOff x="0" y="0"/>
          <a:chExt cx="0" cy="0"/>
        </a:xfrm>
      </p:grpSpPr>
      <p:sp>
        <p:nvSpPr>
          <p:cNvPr id="80" name="Shape 80"/>
          <p:cNvSpPr txBox="1">
            <a:spLocks noGrp="1"/>
          </p:cNvSpPr>
          <p:nvPr>
            <p:ph type="ctrTitle"/>
          </p:nvPr>
        </p:nvSpPr>
        <p:spPr>
          <a:xfrm>
            <a:off x="311700" y="2261200"/>
            <a:ext cx="8520600" cy="916800"/>
          </a:xfrm>
          <a:prstGeom prst="rect">
            <a:avLst/>
          </a:prstGeom>
        </p:spPr>
        <p:txBody>
          <a:bodyPr wrap="square" lIns="91425" tIns="91425" rIns="91425" bIns="91425" anchor="b" anchorCtr="0"/>
          <a:lstStyle>
            <a:lvl1pPr lvl="0" algn="ctr" rtl="0">
              <a:spcBef>
                <a:spcPts val="0"/>
              </a:spcBef>
              <a:buSzPct val="100000"/>
              <a:defRPr sz="5200"/>
            </a:lvl1pPr>
            <a:lvl2pPr lvl="1" algn="ctr" rtl="0">
              <a:spcBef>
                <a:spcPts val="0"/>
              </a:spcBef>
              <a:buSzPct val="100000"/>
              <a:defRPr sz="5200"/>
            </a:lvl2pPr>
            <a:lvl3pPr lvl="2" algn="ctr" rtl="0">
              <a:spcBef>
                <a:spcPts val="0"/>
              </a:spcBef>
              <a:buSzPct val="100000"/>
              <a:defRPr sz="5200"/>
            </a:lvl3pPr>
            <a:lvl4pPr lvl="3" algn="ctr" rtl="0">
              <a:spcBef>
                <a:spcPts val="0"/>
              </a:spcBef>
              <a:buSzPct val="100000"/>
              <a:defRPr sz="5200"/>
            </a:lvl4pPr>
            <a:lvl5pPr lvl="4" algn="ctr" rtl="0">
              <a:spcBef>
                <a:spcPts val="0"/>
              </a:spcBef>
              <a:buSzPct val="100000"/>
              <a:defRPr sz="5200"/>
            </a:lvl5pPr>
            <a:lvl6pPr lvl="5" algn="ctr" rtl="0">
              <a:spcBef>
                <a:spcPts val="0"/>
              </a:spcBef>
              <a:buSzPct val="100000"/>
              <a:defRPr sz="5200"/>
            </a:lvl6pPr>
            <a:lvl7pPr lvl="6" algn="ctr" rtl="0">
              <a:spcBef>
                <a:spcPts val="0"/>
              </a:spcBef>
              <a:buSzPct val="100000"/>
              <a:defRPr sz="5200"/>
            </a:lvl7pPr>
            <a:lvl8pPr lvl="7" algn="ctr" rtl="0">
              <a:spcBef>
                <a:spcPts val="0"/>
              </a:spcBef>
              <a:buSzPct val="100000"/>
              <a:defRPr sz="5200"/>
            </a:lvl8pPr>
            <a:lvl9pPr lvl="8" algn="ctr" rtl="0">
              <a:spcBef>
                <a:spcPts val="0"/>
              </a:spcBef>
              <a:buSzPct val="100000"/>
              <a:defRPr sz="5200"/>
            </a:lvl9pPr>
          </a:lstStyle>
          <a:p>
            <a:endParaRPr/>
          </a:p>
        </p:txBody>
      </p:sp>
      <p:sp>
        <p:nvSpPr>
          <p:cNvPr id="81" name="Shape 81"/>
          <p:cNvSpPr txBox="1">
            <a:spLocks noGrp="1"/>
          </p:cNvSpPr>
          <p:nvPr>
            <p:ph type="subTitle" idx="1"/>
          </p:nvPr>
        </p:nvSpPr>
        <p:spPr>
          <a:xfrm>
            <a:off x="311700" y="3215125"/>
            <a:ext cx="8520600" cy="792600"/>
          </a:xfrm>
          <a:prstGeom prst="rect">
            <a:avLst/>
          </a:prstGeom>
        </p:spPr>
        <p:txBody>
          <a:bodyPr wrap="square" lIns="91425" tIns="91425" rIns="91425" bIns="91425" anchor="t" anchorCtr="0"/>
          <a:lstStyle>
            <a:lvl1pPr lvl="0" algn="ctr" rtl="0">
              <a:lnSpc>
                <a:spcPct val="100000"/>
              </a:lnSpc>
              <a:spcBef>
                <a:spcPts val="0"/>
              </a:spcBef>
              <a:spcAft>
                <a:spcPts val="0"/>
              </a:spcAft>
              <a:buSzPct val="100000"/>
              <a:buNone/>
              <a:defRPr sz="2800"/>
            </a:lvl1pPr>
            <a:lvl2pPr lvl="1" algn="ctr" rtl="0">
              <a:lnSpc>
                <a:spcPct val="100000"/>
              </a:lnSpc>
              <a:spcBef>
                <a:spcPts val="0"/>
              </a:spcBef>
              <a:spcAft>
                <a:spcPts val="0"/>
              </a:spcAft>
              <a:buSzPct val="100000"/>
              <a:buNone/>
              <a:defRPr sz="2800"/>
            </a:lvl2pPr>
            <a:lvl3pPr lvl="2" algn="ctr" rtl="0">
              <a:lnSpc>
                <a:spcPct val="100000"/>
              </a:lnSpc>
              <a:spcBef>
                <a:spcPts val="0"/>
              </a:spcBef>
              <a:spcAft>
                <a:spcPts val="0"/>
              </a:spcAft>
              <a:buSzPct val="100000"/>
              <a:buNone/>
              <a:defRPr sz="2800"/>
            </a:lvl3pPr>
            <a:lvl4pPr lvl="3" algn="ctr" rtl="0">
              <a:lnSpc>
                <a:spcPct val="100000"/>
              </a:lnSpc>
              <a:spcBef>
                <a:spcPts val="0"/>
              </a:spcBef>
              <a:spcAft>
                <a:spcPts val="0"/>
              </a:spcAft>
              <a:buSzPct val="100000"/>
              <a:buNone/>
              <a:defRPr sz="2800"/>
            </a:lvl4pPr>
            <a:lvl5pPr lvl="4" algn="ctr" rtl="0">
              <a:lnSpc>
                <a:spcPct val="100000"/>
              </a:lnSpc>
              <a:spcBef>
                <a:spcPts val="0"/>
              </a:spcBef>
              <a:spcAft>
                <a:spcPts val="0"/>
              </a:spcAft>
              <a:buSzPct val="100000"/>
              <a:buNone/>
              <a:defRPr sz="2800"/>
            </a:lvl5pPr>
            <a:lvl6pPr lvl="5" algn="ctr" rtl="0">
              <a:lnSpc>
                <a:spcPct val="100000"/>
              </a:lnSpc>
              <a:spcBef>
                <a:spcPts val="0"/>
              </a:spcBef>
              <a:spcAft>
                <a:spcPts val="0"/>
              </a:spcAft>
              <a:buSzPct val="100000"/>
              <a:buNone/>
              <a:defRPr sz="2800"/>
            </a:lvl6pPr>
            <a:lvl7pPr lvl="6" algn="ctr" rtl="0">
              <a:lnSpc>
                <a:spcPct val="100000"/>
              </a:lnSpc>
              <a:spcBef>
                <a:spcPts val="0"/>
              </a:spcBef>
              <a:spcAft>
                <a:spcPts val="0"/>
              </a:spcAft>
              <a:buSzPct val="100000"/>
              <a:buNone/>
              <a:defRPr sz="2800"/>
            </a:lvl7pPr>
            <a:lvl8pPr lvl="7" algn="ctr" rtl="0">
              <a:lnSpc>
                <a:spcPct val="100000"/>
              </a:lnSpc>
              <a:spcBef>
                <a:spcPts val="0"/>
              </a:spcBef>
              <a:spcAft>
                <a:spcPts val="0"/>
              </a:spcAft>
              <a:buSzPct val="100000"/>
              <a:buNone/>
              <a:defRPr sz="2800"/>
            </a:lvl8pPr>
            <a:lvl9pPr lvl="8" algn="ctr" rtl="0">
              <a:lnSpc>
                <a:spcPct val="100000"/>
              </a:lnSpc>
              <a:spcBef>
                <a:spcPts val="0"/>
              </a:spcBef>
              <a:spcAft>
                <a:spcPts val="0"/>
              </a:spcAft>
              <a:buSzPct val="100000"/>
              <a:buNone/>
              <a:defRPr sz="2800"/>
            </a:lvl9pPr>
          </a:lstStyle>
          <a:p>
            <a:endParaRPr/>
          </a:p>
        </p:txBody>
      </p:sp>
      <p:sp>
        <p:nvSpPr>
          <p:cNvPr id="82" name="Shape 82"/>
          <p:cNvSpPr txBox="1">
            <a:spLocks noGrp="1"/>
          </p:cNvSpPr>
          <p:nvPr>
            <p:ph type="sldNum" idx="12"/>
          </p:nvPr>
        </p:nvSpPr>
        <p:spPr>
          <a:xfrm>
            <a:off x="8472457" y="4663216"/>
            <a:ext cx="548700" cy="393600"/>
          </a:xfrm>
          <a:prstGeom prst="rect">
            <a:avLst/>
          </a:prstGeom>
        </p:spPr>
        <p:txBody>
          <a:bodyPr wrap="square" lIns="91425" tIns="91425" rIns="91425" bIns="91425" anchor="ctr" anchorCtr="0">
            <a:noAutofit/>
          </a:bodyPr>
          <a:lstStyle/>
          <a:p>
            <a:pPr lvl="0" rtl="0">
              <a:spcBef>
                <a:spcPts val="0"/>
              </a:spcBef>
              <a:buNone/>
            </a:pPr>
            <a:fld id="{00000000-1234-1234-1234-123412341234}" type="slidenum">
              <a:rPr lang="en"/>
              <a:t>‹#›</a:t>
            </a:fld>
            <a:endParaRPr lang="en"/>
          </a:p>
        </p:txBody>
      </p:sp>
      <p:pic>
        <p:nvPicPr>
          <p:cNvPr id="83" name="Shape 83" descr="onos-logo-fliprotate.notext.png"/>
          <p:cNvPicPr preferRelativeResize="0"/>
          <p:nvPr/>
        </p:nvPicPr>
        <p:blipFill>
          <a:blip r:embed="rId2">
            <a:alphaModFix/>
          </a:blip>
          <a:stretch>
            <a:fillRect/>
          </a:stretch>
        </p:blipFill>
        <p:spPr>
          <a:xfrm>
            <a:off x="3392399" y="812825"/>
            <a:ext cx="1576850" cy="157685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84"/>
        <p:cNvGrpSpPr/>
        <p:nvPr/>
      </p:nvGrpSpPr>
      <p:grpSpPr>
        <a:xfrm>
          <a:off x="0" y="0"/>
          <a:ext cx="0" cy="0"/>
          <a:chOff x="0" y="0"/>
          <a:chExt cx="0" cy="0"/>
        </a:xfrm>
      </p:grpSpPr>
      <p:sp>
        <p:nvSpPr>
          <p:cNvPr id="85" name="Shape 85"/>
          <p:cNvSpPr txBox="1">
            <a:spLocks noGrp="1"/>
          </p:cNvSpPr>
          <p:nvPr>
            <p:ph type="title"/>
          </p:nvPr>
        </p:nvSpPr>
        <p:spPr>
          <a:xfrm>
            <a:off x="311700" y="2150850"/>
            <a:ext cx="8520600" cy="841800"/>
          </a:xfrm>
          <a:prstGeom prst="rect">
            <a:avLst/>
          </a:prstGeom>
        </p:spPr>
        <p:txBody>
          <a:bodyPr wrap="square" lIns="91425" tIns="91425" rIns="91425" bIns="91425" anchor="ctr" anchorCtr="0"/>
          <a:lstStyle>
            <a:lvl1pPr lvl="0" algn="ctr" rtl="0">
              <a:spcBef>
                <a:spcPts val="0"/>
              </a:spcBef>
              <a:buSzPct val="100000"/>
              <a:defRPr sz="3600"/>
            </a:lvl1pPr>
            <a:lvl2pPr lvl="1" algn="ctr" rtl="0">
              <a:spcBef>
                <a:spcPts val="0"/>
              </a:spcBef>
              <a:buSzPct val="100000"/>
              <a:defRPr sz="3600"/>
            </a:lvl2pPr>
            <a:lvl3pPr lvl="2" algn="ctr" rtl="0">
              <a:spcBef>
                <a:spcPts val="0"/>
              </a:spcBef>
              <a:buSzPct val="100000"/>
              <a:defRPr sz="3600"/>
            </a:lvl3pPr>
            <a:lvl4pPr lvl="3" algn="ctr" rtl="0">
              <a:spcBef>
                <a:spcPts val="0"/>
              </a:spcBef>
              <a:buSzPct val="100000"/>
              <a:defRPr sz="3600"/>
            </a:lvl4pPr>
            <a:lvl5pPr lvl="4" algn="ctr" rtl="0">
              <a:spcBef>
                <a:spcPts val="0"/>
              </a:spcBef>
              <a:buSzPct val="100000"/>
              <a:defRPr sz="3600"/>
            </a:lvl5pPr>
            <a:lvl6pPr lvl="5" algn="ctr" rtl="0">
              <a:spcBef>
                <a:spcPts val="0"/>
              </a:spcBef>
              <a:buSzPct val="100000"/>
              <a:defRPr sz="3600"/>
            </a:lvl6pPr>
            <a:lvl7pPr lvl="6" algn="ctr" rtl="0">
              <a:spcBef>
                <a:spcPts val="0"/>
              </a:spcBef>
              <a:buSzPct val="100000"/>
              <a:defRPr sz="3600"/>
            </a:lvl7pPr>
            <a:lvl8pPr lvl="7" algn="ctr" rtl="0">
              <a:spcBef>
                <a:spcPts val="0"/>
              </a:spcBef>
              <a:buSzPct val="100000"/>
              <a:defRPr sz="3600"/>
            </a:lvl8pPr>
            <a:lvl9pPr lvl="8" algn="ctr" rtl="0">
              <a:spcBef>
                <a:spcPts val="0"/>
              </a:spcBef>
              <a:buSzPct val="100000"/>
              <a:defRPr sz="3600"/>
            </a:lvl9pPr>
          </a:lstStyle>
          <a:p>
            <a:endParaRPr/>
          </a:p>
        </p:txBody>
      </p:sp>
      <p:sp>
        <p:nvSpPr>
          <p:cNvPr id="86" name="Shape 86"/>
          <p:cNvSpPr txBox="1">
            <a:spLocks noGrp="1"/>
          </p:cNvSpPr>
          <p:nvPr>
            <p:ph type="sldNum" idx="12"/>
          </p:nvPr>
        </p:nvSpPr>
        <p:spPr>
          <a:xfrm>
            <a:off x="8472457" y="4663216"/>
            <a:ext cx="548700" cy="393600"/>
          </a:xfrm>
          <a:prstGeom prst="rect">
            <a:avLst/>
          </a:prstGeom>
        </p:spPr>
        <p:txBody>
          <a:bodyPr wrap="square" lIns="91425" tIns="91425" rIns="91425" bIns="91425" anchor="ctr" anchorCtr="0">
            <a:noAutofit/>
          </a:bodyPr>
          <a:lstStyle/>
          <a:p>
            <a:pPr lvl="0" rtl="0">
              <a:spcBef>
                <a:spcPts val="0"/>
              </a:spcBef>
              <a:buNone/>
            </a:pPr>
            <a:fld id="{00000000-1234-1234-1234-123412341234}" type="slidenum">
              <a:rPr lang="en"/>
              <a:t>‹#›</a:t>
            </a:fld>
            <a:endParaRPr lang="en"/>
          </a:p>
        </p:txBody>
      </p:sp>
      <p:pic>
        <p:nvPicPr>
          <p:cNvPr id="87" name="Shape 87" descr="onos-logo-fliprotate.notext.png"/>
          <p:cNvPicPr preferRelativeResize="0"/>
          <p:nvPr/>
        </p:nvPicPr>
        <p:blipFill>
          <a:blip r:embed="rId2">
            <a:alphaModFix/>
          </a:blip>
          <a:stretch>
            <a:fillRect/>
          </a:stretch>
        </p:blipFill>
        <p:spPr>
          <a:xfrm flipH="1">
            <a:off x="8175550" y="66175"/>
            <a:ext cx="875850" cy="875850"/>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88"/>
        <p:cNvGrpSpPr/>
        <p:nvPr/>
      </p:nvGrpSpPr>
      <p:grpSpPr>
        <a:xfrm>
          <a:off x="0" y="0"/>
          <a:ext cx="0" cy="0"/>
          <a:chOff x="0" y="0"/>
          <a:chExt cx="0" cy="0"/>
        </a:xfrm>
      </p:grpSpPr>
      <p:sp>
        <p:nvSpPr>
          <p:cNvPr id="89" name="Shape 89"/>
          <p:cNvSpPr txBox="1">
            <a:spLocks noGrp="1"/>
          </p:cNvSpPr>
          <p:nvPr>
            <p:ph type="title"/>
          </p:nvPr>
        </p:nvSpPr>
        <p:spPr>
          <a:xfrm>
            <a:off x="311700" y="140225"/>
            <a:ext cx="8520600" cy="572700"/>
          </a:xfrm>
          <a:prstGeom prst="rect">
            <a:avLst/>
          </a:prstGeom>
        </p:spPr>
        <p:txBody>
          <a:bodyPr wrap="square"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90" name="Shape 90"/>
          <p:cNvSpPr txBox="1">
            <a:spLocks noGrp="1"/>
          </p:cNvSpPr>
          <p:nvPr>
            <p:ph type="body" idx="1"/>
          </p:nvPr>
        </p:nvSpPr>
        <p:spPr>
          <a:xfrm>
            <a:off x="311700" y="847675"/>
            <a:ext cx="8520600" cy="3957600"/>
          </a:xfrm>
          <a:prstGeom prst="rect">
            <a:avLst/>
          </a:prstGeom>
        </p:spPr>
        <p:txBody>
          <a:bodyPr wrap="square"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91" name="Shape 91"/>
          <p:cNvSpPr txBox="1">
            <a:spLocks noGrp="1"/>
          </p:cNvSpPr>
          <p:nvPr>
            <p:ph type="sldNum" idx="12"/>
          </p:nvPr>
        </p:nvSpPr>
        <p:spPr>
          <a:xfrm>
            <a:off x="8472457" y="4663216"/>
            <a:ext cx="548700" cy="393600"/>
          </a:xfrm>
          <a:prstGeom prst="rect">
            <a:avLst/>
          </a:prstGeom>
        </p:spPr>
        <p:txBody>
          <a:bodyPr wrap="square" lIns="91425" tIns="91425" rIns="91425" bIns="91425" anchor="ctr" anchorCtr="0">
            <a:noAutofit/>
          </a:bodyPr>
          <a:lstStyle/>
          <a:p>
            <a:pPr lvl="0" rtl="0">
              <a:spcBef>
                <a:spcPts val="0"/>
              </a:spcBef>
              <a:buNone/>
            </a:pPr>
            <a:fld id="{00000000-1234-1234-1234-123412341234}" type="slidenum">
              <a:rPr lang="en"/>
              <a:t>‹#›</a:t>
            </a:fld>
            <a:endParaRPr lang="en"/>
          </a:p>
        </p:txBody>
      </p:sp>
      <p:pic>
        <p:nvPicPr>
          <p:cNvPr id="92" name="Shape 92" descr="onos-logo-fliprotate.notext.png"/>
          <p:cNvPicPr preferRelativeResize="0"/>
          <p:nvPr/>
        </p:nvPicPr>
        <p:blipFill>
          <a:blip r:embed="rId2">
            <a:alphaModFix/>
          </a:blip>
          <a:stretch>
            <a:fillRect/>
          </a:stretch>
        </p:blipFill>
        <p:spPr>
          <a:xfrm flipH="1">
            <a:off x="8175550" y="66175"/>
            <a:ext cx="875850" cy="875850"/>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93"/>
        <p:cNvGrpSpPr/>
        <p:nvPr/>
      </p:nvGrpSpPr>
      <p:grpSpPr>
        <a:xfrm>
          <a:off x="0" y="0"/>
          <a:ext cx="0" cy="0"/>
          <a:chOff x="0" y="0"/>
          <a:chExt cx="0" cy="0"/>
        </a:xfrm>
      </p:grpSpPr>
      <p:sp>
        <p:nvSpPr>
          <p:cNvPr id="94" name="Shape 94"/>
          <p:cNvSpPr txBox="1">
            <a:spLocks noGrp="1"/>
          </p:cNvSpPr>
          <p:nvPr>
            <p:ph type="title"/>
          </p:nvPr>
        </p:nvSpPr>
        <p:spPr>
          <a:xfrm>
            <a:off x="311700" y="140225"/>
            <a:ext cx="8520600" cy="572700"/>
          </a:xfrm>
          <a:prstGeom prst="rect">
            <a:avLst/>
          </a:prstGeom>
        </p:spPr>
        <p:txBody>
          <a:bodyPr wrap="square"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95" name="Shape 95"/>
          <p:cNvSpPr txBox="1">
            <a:spLocks noGrp="1"/>
          </p:cNvSpPr>
          <p:nvPr>
            <p:ph type="body" idx="1"/>
          </p:nvPr>
        </p:nvSpPr>
        <p:spPr>
          <a:xfrm>
            <a:off x="311700" y="1152475"/>
            <a:ext cx="3999900" cy="3416400"/>
          </a:xfrm>
          <a:prstGeom prst="rect">
            <a:avLst/>
          </a:prstGeom>
        </p:spPr>
        <p:txBody>
          <a:bodyPr wrap="square" lIns="91425" tIns="91425" rIns="91425" bIns="91425" anchor="t" anchorCtr="0"/>
          <a:lstStyle>
            <a:lvl1pPr lvl="0" rtl="0">
              <a:spcBef>
                <a:spcPts val="0"/>
              </a:spcBef>
              <a:buSzPct val="100000"/>
              <a:defRPr sz="1400"/>
            </a:lvl1pPr>
            <a:lvl2pPr lvl="1" rtl="0">
              <a:spcBef>
                <a:spcPts val="0"/>
              </a:spcBef>
              <a:buSzPct val="100000"/>
              <a:defRPr sz="1200"/>
            </a:lvl2pPr>
            <a:lvl3pPr lvl="2" rtl="0">
              <a:spcBef>
                <a:spcPts val="0"/>
              </a:spcBef>
              <a:buSzPct val="100000"/>
              <a:defRPr sz="1200"/>
            </a:lvl3pPr>
            <a:lvl4pPr lvl="3" rtl="0">
              <a:spcBef>
                <a:spcPts val="0"/>
              </a:spcBef>
              <a:buSzPct val="100000"/>
              <a:defRPr sz="1200"/>
            </a:lvl4pPr>
            <a:lvl5pPr lvl="4" rtl="0">
              <a:spcBef>
                <a:spcPts val="0"/>
              </a:spcBef>
              <a:buSzPct val="100000"/>
              <a:defRPr sz="1200"/>
            </a:lvl5pPr>
            <a:lvl6pPr lvl="5" rtl="0">
              <a:spcBef>
                <a:spcPts val="0"/>
              </a:spcBef>
              <a:buSzPct val="100000"/>
              <a:defRPr sz="1200"/>
            </a:lvl6pPr>
            <a:lvl7pPr lvl="6" rtl="0">
              <a:spcBef>
                <a:spcPts val="0"/>
              </a:spcBef>
              <a:buSzPct val="100000"/>
              <a:defRPr sz="1200"/>
            </a:lvl7pPr>
            <a:lvl8pPr lvl="7" rtl="0">
              <a:spcBef>
                <a:spcPts val="0"/>
              </a:spcBef>
              <a:buSzPct val="100000"/>
              <a:defRPr sz="1200"/>
            </a:lvl8pPr>
            <a:lvl9pPr lvl="8" rtl="0">
              <a:spcBef>
                <a:spcPts val="0"/>
              </a:spcBef>
              <a:buSzPct val="100000"/>
              <a:defRPr sz="1200"/>
            </a:lvl9pPr>
          </a:lstStyle>
          <a:p>
            <a:endParaRPr/>
          </a:p>
        </p:txBody>
      </p:sp>
      <p:sp>
        <p:nvSpPr>
          <p:cNvPr id="96" name="Shape 96"/>
          <p:cNvSpPr txBox="1">
            <a:spLocks noGrp="1"/>
          </p:cNvSpPr>
          <p:nvPr>
            <p:ph type="body" idx="2"/>
          </p:nvPr>
        </p:nvSpPr>
        <p:spPr>
          <a:xfrm>
            <a:off x="4832400" y="1152475"/>
            <a:ext cx="3999900" cy="3416400"/>
          </a:xfrm>
          <a:prstGeom prst="rect">
            <a:avLst/>
          </a:prstGeom>
        </p:spPr>
        <p:txBody>
          <a:bodyPr wrap="square" lIns="91425" tIns="91425" rIns="91425" bIns="91425" anchor="t" anchorCtr="0"/>
          <a:lstStyle>
            <a:lvl1pPr lvl="0" rtl="0">
              <a:spcBef>
                <a:spcPts val="0"/>
              </a:spcBef>
              <a:buSzPct val="100000"/>
              <a:defRPr sz="1400"/>
            </a:lvl1pPr>
            <a:lvl2pPr lvl="1" rtl="0">
              <a:spcBef>
                <a:spcPts val="0"/>
              </a:spcBef>
              <a:buSzPct val="100000"/>
              <a:defRPr sz="1200"/>
            </a:lvl2pPr>
            <a:lvl3pPr lvl="2" rtl="0">
              <a:spcBef>
                <a:spcPts val="0"/>
              </a:spcBef>
              <a:buSzPct val="100000"/>
              <a:defRPr sz="1200"/>
            </a:lvl3pPr>
            <a:lvl4pPr lvl="3" rtl="0">
              <a:spcBef>
                <a:spcPts val="0"/>
              </a:spcBef>
              <a:buSzPct val="100000"/>
              <a:defRPr sz="1200"/>
            </a:lvl4pPr>
            <a:lvl5pPr lvl="4" rtl="0">
              <a:spcBef>
                <a:spcPts val="0"/>
              </a:spcBef>
              <a:buSzPct val="100000"/>
              <a:defRPr sz="1200"/>
            </a:lvl5pPr>
            <a:lvl6pPr lvl="5" rtl="0">
              <a:spcBef>
                <a:spcPts val="0"/>
              </a:spcBef>
              <a:buSzPct val="100000"/>
              <a:defRPr sz="1200"/>
            </a:lvl6pPr>
            <a:lvl7pPr lvl="6" rtl="0">
              <a:spcBef>
                <a:spcPts val="0"/>
              </a:spcBef>
              <a:buSzPct val="100000"/>
              <a:defRPr sz="1200"/>
            </a:lvl7pPr>
            <a:lvl8pPr lvl="7" rtl="0">
              <a:spcBef>
                <a:spcPts val="0"/>
              </a:spcBef>
              <a:buSzPct val="100000"/>
              <a:defRPr sz="1200"/>
            </a:lvl8pPr>
            <a:lvl9pPr lvl="8" rtl="0">
              <a:spcBef>
                <a:spcPts val="0"/>
              </a:spcBef>
              <a:buSzPct val="100000"/>
              <a:defRPr sz="1200"/>
            </a:lvl9pPr>
          </a:lstStyle>
          <a:p>
            <a:endParaRPr/>
          </a:p>
        </p:txBody>
      </p:sp>
      <p:sp>
        <p:nvSpPr>
          <p:cNvPr id="97" name="Shape 97"/>
          <p:cNvSpPr txBox="1">
            <a:spLocks noGrp="1"/>
          </p:cNvSpPr>
          <p:nvPr>
            <p:ph type="sldNum" idx="12"/>
          </p:nvPr>
        </p:nvSpPr>
        <p:spPr>
          <a:xfrm>
            <a:off x="8472457" y="4663216"/>
            <a:ext cx="548700" cy="393600"/>
          </a:xfrm>
          <a:prstGeom prst="rect">
            <a:avLst/>
          </a:prstGeom>
        </p:spPr>
        <p:txBody>
          <a:bodyPr wrap="square" lIns="91425" tIns="91425" rIns="91425" bIns="91425" anchor="ctr" anchorCtr="0">
            <a:noAutofit/>
          </a:bodyPr>
          <a:lstStyle/>
          <a:p>
            <a:pPr lvl="0" rtl="0">
              <a:spcBef>
                <a:spcPts val="0"/>
              </a:spcBef>
              <a:buNone/>
            </a:pPr>
            <a:fld id="{00000000-1234-1234-1234-123412341234}" type="slidenum">
              <a:rPr lang="en"/>
              <a:t>‹#›</a:t>
            </a:fld>
            <a:endParaRPr lang="en"/>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98"/>
        <p:cNvGrpSpPr/>
        <p:nvPr/>
      </p:nvGrpSpPr>
      <p:grpSpPr>
        <a:xfrm>
          <a:off x="0" y="0"/>
          <a:ext cx="0" cy="0"/>
          <a:chOff x="0" y="0"/>
          <a:chExt cx="0" cy="0"/>
        </a:xfrm>
      </p:grpSpPr>
      <p:sp>
        <p:nvSpPr>
          <p:cNvPr id="99" name="Shape 99"/>
          <p:cNvSpPr txBox="1">
            <a:spLocks noGrp="1"/>
          </p:cNvSpPr>
          <p:nvPr>
            <p:ph type="title"/>
          </p:nvPr>
        </p:nvSpPr>
        <p:spPr>
          <a:xfrm>
            <a:off x="311700" y="140225"/>
            <a:ext cx="8520600" cy="572700"/>
          </a:xfrm>
          <a:prstGeom prst="rect">
            <a:avLst/>
          </a:prstGeom>
        </p:spPr>
        <p:txBody>
          <a:bodyPr wrap="square"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00" name="Shape 100"/>
          <p:cNvSpPr txBox="1">
            <a:spLocks noGrp="1"/>
          </p:cNvSpPr>
          <p:nvPr>
            <p:ph type="sldNum" idx="12"/>
          </p:nvPr>
        </p:nvSpPr>
        <p:spPr>
          <a:xfrm>
            <a:off x="8472457" y="4663216"/>
            <a:ext cx="548700" cy="393600"/>
          </a:xfrm>
          <a:prstGeom prst="rect">
            <a:avLst/>
          </a:prstGeom>
        </p:spPr>
        <p:txBody>
          <a:bodyPr wrap="square" lIns="91425" tIns="91425" rIns="91425" bIns="91425" anchor="ctr" anchorCtr="0">
            <a:noAutofit/>
          </a:bodyPr>
          <a:lstStyle/>
          <a:p>
            <a:pPr lvl="0" rtl="0">
              <a:spcBef>
                <a:spcPts val="0"/>
              </a:spcBef>
              <a:buNone/>
            </a:pPr>
            <a:fld id="{00000000-1234-1234-1234-123412341234}" type="slidenum">
              <a:rPr lang="en"/>
              <a:t>‹#›</a:t>
            </a:fld>
            <a:endParaRPr lang="en"/>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101"/>
        <p:cNvGrpSpPr/>
        <p:nvPr/>
      </p:nvGrpSpPr>
      <p:grpSpPr>
        <a:xfrm>
          <a:off x="0" y="0"/>
          <a:ext cx="0" cy="0"/>
          <a:chOff x="0" y="0"/>
          <a:chExt cx="0" cy="0"/>
        </a:xfrm>
      </p:grpSpPr>
      <p:sp>
        <p:nvSpPr>
          <p:cNvPr id="102" name="Shape 102"/>
          <p:cNvSpPr txBox="1">
            <a:spLocks noGrp="1"/>
          </p:cNvSpPr>
          <p:nvPr>
            <p:ph type="title"/>
          </p:nvPr>
        </p:nvSpPr>
        <p:spPr>
          <a:xfrm>
            <a:off x="311700" y="555600"/>
            <a:ext cx="2808000" cy="755700"/>
          </a:xfrm>
          <a:prstGeom prst="rect">
            <a:avLst/>
          </a:prstGeom>
        </p:spPr>
        <p:txBody>
          <a:bodyPr wrap="square" lIns="91425" tIns="91425" rIns="91425" bIns="91425" anchor="b" anchorCtr="0"/>
          <a:lstStyle>
            <a:lvl1pPr lvl="0" rtl="0">
              <a:spcBef>
                <a:spcPts val="0"/>
              </a:spcBef>
              <a:buSzPct val="100000"/>
              <a:defRPr sz="2400"/>
            </a:lvl1pPr>
            <a:lvl2pPr lvl="1" rtl="0">
              <a:spcBef>
                <a:spcPts val="0"/>
              </a:spcBef>
              <a:buSzPct val="100000"/>
              <a:defRPr sz="2400"/>
            </a:lvl2pPr>
            <a:lvl3pPr lvl="2" rtl="0">
              <a:spcBef>
                <a:spcPts val="0"/>
              </a:spcBef>
              <a:buSzPct val="100000"/>
              <a:defRPr sz="2400"/>
            </a:lvl3pPr>
            <a:lvl4pPr lvl="3" rtl="0">
              <a:spcBef>
                <a:spcPts val="0"/>
              </a:spcBef>
              <a:buSzPct val="100000"/>
              <a:defRPr sz="2400"/>
            </a:lvl4pPr>
            <a:lvl5pPr lvl="4" rtl="0">
              <a:spcBef>
                <a:spcPts val="0"/>
              </a:spcBef>
              <a:buSzPct val="100000"/>
              <a:defRPr sz="2400"/>
            </a:lvl5pPr>
            <a:lvl6pPr lvl="5" rtl="0">
              <a:spcBef>
                <a:spcPts val="0"/>
              </a:spcBef>
              <a:buSzPct val="100000"/>
              <a:defRPr sz="2400"/>
            </a:lvl6pPr>
            <a:lvl7pPr lvl="6" rtl="0">
              <a:spcBef>
                <a:spcPts val="0"/>
              </a:spcBef>
              <a:buSzPct val="100000"/>
              <a:defRPr sz="2400"/>
            </a:lvl7pPr>
            <a:lvl8pPr lvl="7" rtl="0">
              <a:spcBef>
                <a:spcPts val="0"/>
              </a:spcBef>
              <a:buSzPct val="100000"/>
              <a:defRPr sz="2400"/>
            </a:lvl8pPr>
            <a:lvl9pPr lvl="8" rtl="0">
              <a:spcBef>
                <a:spcPts val="0"/>
              </a:spcBef>
              <a:buSzPct val="100000"/>
              <a:defRPr sz="2400"/>
            </a:lvl9pPr>
          </a:lstStyle>
          <a:p>
            <a:endParaRPr/>
          </a:p>
        </p:txBody>
      </p:sp>
      <p:sp>
        <p:nvSpPr>
          <p:cNvPr id="103" name="Shape 103"/>
          <p:cNvSpPr txBox="1">
            <a:spLocks noGrp="1"/>
          </p:cNvSpPr>
          <p:nvPr>
            <p:ph type="body" idx="1"/>
          </p:nvPr>
        </p:nvSpPr>
        <p:spPr>
          <a:xfrm>
            <a:off x="311700" y="1389600"/>
            <a:ext cx="2808000" cy="3179400"/>
          </a:xfrm>
          <a:prstGeom prst="rect">
            <a:avLst/>
          </a:prstGeom>
        </p:spPr>
        <p:txBody>
          <a:bodyPr wrap="square" lIns="91425" tIns="91425" rIns="91425" bIns="91425" anchor="t" anchorCtr="0"/>
          <a:lstStyle>
            <a:lvl1pPr lvl="0" rtl="0">
              <a:spcBef>
                <a:spcPts val="0"/>
              </a:spcBef>
              <a:buSzPct val="100000"/>
              <a:defRPr sz="1200"/>
            </a:lvl1pPr>
            <a:lvl2pPr lvl="1" rtl="0">
              <a:spcBef>
                <a:spcPts val="0"/>
              </a:spcBef>
              <a:buSzPct val="100000"/>
              <a:defRPr sz="1200"/>
            </a:lvl2pPr>
            <a:lvl3pPr lvl="2" rtl="0">
              <a:spcBef>
                <a:spcPts val="0"/>
              </a:spcBef>
              <a:buSzPct val="100000"/>
              <a:defRPr sz="1200"/>
            </a:lvl3pPr>
            <a:lvl4pPr lvl="3" rtl="0">
              <a:spcBef>
                <a:spcPts val="0"/>
              </a:spcBef>
              <a:buSzPct val="100000"/>
              <a:defRPr sz="1200"/>
            </a:lvl4pPr>
            <a:lvl5pPr lvl="4" rtl="0">
              <a:spcBef>
                <a:spcPts val="0"/>
              </a:spcBef>
              <a:buSzPct val="100000"/>
              <a:defRPr sz="1200"/>
            </a:lvl5pPr>
            <a:lvl6pPr lvl="5" rtl="0">
              <a:spcBef>
                <a:spcPts val="0"/>
              </a:spcBef>
              <a:buSzPct val="100000"/>
              <a:defRPr sz="1200"/>
            </a:lvl6pPr>
            <a:lvl7pPr lvl="6" rtl="0">
              <a:spcBef>
                <a:spcPts val="0"/>
              </a:spcBef>
              <a:buSzPct val="100000"/>
              <a:defRPr sz="1200"/>
            </a:lvl7pPr>
            <a:lvl8pPr lvl="7" rtl="0">
              <a:spcBef>
                <a:spcPts val="0"/>
              </a:spcBef>
              <a:buSzPct val="100000"/>
              <a:defRPr sz="1200"/>
            </a:lvl8pPr>
            <a:lvl9pPr lvl="8" rtl="0">
              <a:spcBef>
                <a:spcPts val="0"/>
              </a:spcBef>
              <a:buSzPct val="100000"/>
              <a:defRPr sz="1200"/>
            </a:lvl9pPr>
          </a:lstStyle>
          <a:p>
            <a:endParaRPr/>
          </a:p>
        </p:txBody>
      </p:sp>
      <p:sp>
        <p:nvSpPr>
          <p:cNvPr id="104" name="Shape 104"/>
          <p:cNvSpPr txBox="1">
            <a:spLocks noGrp="1"/>
          </p:cNvSpPr>
          <p:nvPr>
            <p:ph type="sldNum" idx="12"/>
          </p:nvPr>
        </p:nvSpPr>
        <p:spPr>
          <a:xfrm>
            <a:off x="8472457" y="4663216"/>
            <a:ext cx="548700" cy="393600"/>
          </a:xfrm>
          <a:prstGeom prst="rect">
            <a:avLst/>
          </a:prstGeom>
        </p:spPr>
        <p:txBody>
          <a:bodyPr wrap="square" lIns="91425" tIns="91425" rIns="91425" bIns="91425" anchor="ctr" anchorCtr="0">
            <a:noAutofit/>
          </a:bodyPr>
          <a:lstStyle/>
          <a:p>
            <a:pPr lvl="0" rtl="0">
              <a:spcBef>
                <a:spcPts val="0"/>
              </a:spcBef>
              <a:buNone/>
            </a:pPr>
            <a:fld id="{00000000-1234-1234-1234-123412341234}" type="slidenum">
              <a:rPr lang="en"/>
              <a:t>‹#›</a:t>
            </a:fld>
            <a:endParaRPr lang="en"/>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Main point">
    <p:spTree>
      <p:nvGrpSpPr>
        <p:cNvPr id="1" name="Shape 105"/>
        <p:cNvGrpSpPr/>
        <p:nvPr/>
      </p:nvGrpSpPr>
      <p:grpSpPr>
        <a:xfrm>
          <a:off x="0" y="0"/>
          <a:ext cx="0" cy="0"/>
          <a:chOff x="0" y="0"/>
          <a:chExt cx="0" cy="0"/>
        </a:xfrm>
      </p:grpSpPr>
      <p:sp>
        <p:nvSpPr>
          <p:cNvPr id="106" name="Shape 106"/>
          <p:cNvSpPr txBox="1">
            <a:spLocks noGrp="1"/>
          </p:cNvSpPr>
          <p:nvPr>
            <p:ph type="title"/>
          </p:nvPr>
        </p:nvSpPr>
        <p:spPr>
          <a:xfrm>
            <a:off x="490250" y="450150"/>
            <a:ext cx="6367800" cy="4090800"/>
          </a:xfrm>
          <a:prstGeom prst="rect">
            <a:avLst/>
          </a:prstGeom>
        </p:spPr>
        <p:txBody>
          <a:bodyPr wrap="square" lIns="91425" tIns="91425" rIns="91425" bIns="91425" anchor="ctr" anchorCtr="0"/>
          <a:lstStyle>
            <a:lvl1pPr lvl="0" rtl="0">
              <a:spcBef>
                <a:spcPts val="0"/>
              </a:spcBef>
              <a:buSzPct val="100000"/>
              <a:defRPr sz="4800"/>
            </a:lvl1pPr>
            <a:lvl2pPr lvl="1" rtl="0">
              <a:spcBef>
                <a:spcPts val="0"/>
              </a:spcBef>
              <a:buSzPct val="100000"/>
              <a:defRPr sz="4800"/>
            </a:lvl2pPr>
            <a:lvl3pPr lvl="2" rtl="0">
              <a:spcBef>
                <a:spcPts val="0"/>
              </a:spcBef>
              <a:buSzPct val="100000"/>
              <a:defRPr sz="4800"/>
            </a:lvl3pPr>
            <a:lvl4pPr lvl="3" rtl="0">
              <a:spcBef>
                <a:spcPts val="0"/>
              </a:spcBef>
              <a:buSzPct val="100000"/>
              <a:defRPr sz="4800"/>
            </a:lvl4pPr>
            <a:lvl5pPr lvl="4" rtl="0">
              <a:spcBef>
                <a:spcPts val="0"/>
              </a:spcBef>
              <a:buSzPct val="100000"/>
              <a:defRPr sz="4800"/>
            </a:lvl5pPr>
            <a:lvl6pPr lvl="5" rtl="0">
              <a:spcBef>
                <a:spcPts val="0"/>
              </a:spcBef>
              <a:buSzPct val="100000"/>
              <a:defRPr sz="4800"/>
            </a:lvl6pPr>
            <a:lvl7pPr lvl="6" rtl="0">
              <a:spcBef>
                <a:spcPts val="0"/>
              </a:spcBef>
              <a:buSzPct val="100000"/>
              <a:defRPr sz="4800"/>
            </a:lvl7pPr>
            <a:lvl8pPr lvl="7" rtl="0">
              <a:spcBef>
                <a:spcPts val="0"/>
              </a:spcBef>
              <a:buSzPct val="100000"/>
              <a:defRPr sz="4800"/>
            </a:lvl8pPr>
            <a:lvl9pPr lvl="8" rtl="0">
              <a:spcBef>
                <a:spcPts val="0"/>
              </a:spcBef>
              <a:buSzPct val="100000"/>
              <a:defRPr sz="4800"/>
            </a:lvl9pPr>
          </a:lstStyle>
          <a:p>
            <a:endParaRPr/>
          </a:p>
        </p:txBody>
      </p:sp>
      <p:sp>
        <p:nvSpPr>
          <p:cNvPr id="107" name="Shape 107"/>
          <p:cNvSpPr txBox="1">
            <a:spLocks noGrp="1"/>
          </p:cNvSpPr>
          <p:nvPr>
            <p:ph type="sldNum" idx="12"/>
          </p:nvPr>
        </p:nvSpPr>
        <p:spPr>
          <a:xfrm>
            <a:off x="8472457" y="4663216"/>
            <a:ext cx="548700" cy="393600"/>
          </a:xfrm>
          <a:prstGeom prst="rect">
            <a:avLst/>
          </a:prstGeom>
        </p:spPr>
        <p:txBody>
          <a:bodyPr wrap="square" lIns="91425" tIns="91425" rIns="91425" bIns="91425" anchor="ctr" anchorCtr="0">
            <a:noAutofit/>
          </a:bodyPr>
          <a:lstStyle/>
          <a:p>
            <a:pPr lvl="0" rtl="0">
              <a:spcBef>
                <a:spcPts val="0"/>
              </a:spcBef>
              <a:buNone/>
            </a:pPr>
            <a:fld id="{00000000-1234-1234-1234-123412341234}" type="slidenum">
              <a:rPr lang="en"/>
              <a:t>‹#›</a:t>
            </a:fld>
            <a:endParaRPr lang="e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4"/>
        <p:cNvGrpSpPr/>
        <p:nvPr/>
      </p:nvGrpSpPr>
      <p:grpSpPr>
        <a:xfrm>
          <a:off x="0" y="0"/>
          <a:ext cx="0" cy="0"/>
          <a:chOff x="0" y="0"/>
          <a:chExt cx="0" cy="0"/>
        </a:xfrm>
      </p:grpSpPr>
      <p:sp>
        <p:nvSpPr>
          <p:cNvPr id="15" name="Shape 15"/>
          <p:cNvSpPr txBox="1">
            <a:spLocks noGrp="1"/>
          </p:cNvSpPr>
          <p:nvPr>
            <p:ph type="title"/>
          </p:nvPr>
        </p:nvSpPr>
        <p:spPr>
          <a:xfrm>
            <a:off x="377775" y="3"/>
            <a:ext cx="8229600" cy="857400"/>
          </a:xfrm>
          <a:prstGeom prst="rect">
            <a:avLst/>
          </a:prstGeom>
        </p:spPr>
        <p:txBody>
          <a:bodyPr wrap="square"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6" name="Shape 16"/>
          <p:cNvSpPr txBox="1">
            <a:spLocks noGrp="1"/>
          </p:cNvSpPr>
          <p:nvPr>
            <p:ph type="sldNum" idx="12"/>
          </p:nvPr>
        </p:nvSpPr>
        <p:spPr>
          <a:xfrm>
            <a:off x="8556791" y="4749850"/>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a:t>
            </a:fld>
            <a:endParaRPr lang="en"/>
          </a:p>
        </p:txBody>
      </p:sp>
      <p:pic>
        <p:nvPicPr>
          <p:cNvPr id="17" name="Shape 17" descr="onos-logo.png"/>
          <p:cNvPicPr preferRelativeResize="0"/>
          <p:nvPr/>
        </p:nvPicPr>
        <p:blipFill>
          <a:blip r:embed="rId2">
            <a:alphaModFix amt="96000"/>
          </a:blip>
          <a:stretch>
            <a:fillRect/>
          </a:stretch>
        </p:blipFill>
        <p:spPr>
          <a:xfrm>
            <a:off x="8344100" y="131246"/>
            <a:ext cx="623100" cy="577293"/>
          </a:xfrm>
          <a:prstGeom prst="rect">
            <a:avLst/>
          </a:prstGeom>
          <a:noFill/>
          <a:ln>
            <a:noFill/>
          </a:ln>
        </p:spPr>
      </p:pic>
      <p:sp>
        <p:nvSpPr>
          <p:cNvPr id="18" name="Shape 18"/>
          <p:cNvSpPr txBox="1">
            <a:spLocks noGrp="1"/>
          </p:cNvSpPr>
          <p:nvPr>
            <p:ph type="body" idx="1"/>
          </p:nvPr>
        </p:nvSpPr>
        <p:spPr>
          <a:xfrm>
            <a:off x="457200" y="751498"/>
            <a:ext cx="8229600" cy="3989400"/>
          </a:xfrm>
          <a:prstGeom prst="rect">
            <a:avLst/>
          </a:prstGeom>
        </p:spPr>
        <p:txBody>
          <a:bodyPr wrap="square" lIns="91425" tIns="91425" rIns="91425" bIns="91425" anchor="t" anchorCtr="0"/>
          <a:lstStyle>
            <a:lvl1pPr lvl="0">
              <a:spcBef>
                <a:spcPts val="0"/>
              </a:spcBef>
              <a:buSzPct val="100000"/>
              <a:defRPr sz="2400"/>
            </a:lvl1pPr>
            <a:lvl2pPr lvl="1">
              <a:spcBef>
                <a:spcPts val="0"/>
              </a:spcBef>
              <a:buSzPct val="100000"/>
              <a:defRPr sz="1800"/>
            </a:lvl2pPr>
            <a:lvl3pPr lvl="2">
              <a:spcBef>
                <a:spcPts val="0"/>
              </a:spcBef>
              <a:buSzPct val="100000"/>
              <a:defRPr sz="1400"/>
            </a:lvl3pPr>
            <a:lvl4pPr lvl="3">
              <a:spcBef>
                <a:spcPts val="0"/>
              </a:spcBef>
              <a:buSzPct val="100000"/>
              <a:defRPr sz="1200"/>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108"/>
        <p:cNvGrpSpPr/>
        <p:nvPr/>
      </p:nvGrpSpPr>
      <p:grpSpPr>
        <a:xfrm>
          <a:off x="0" y="0"/>
          <a:ext cx="0" cy="0"/>
          <a:chOff x="0" y="0"/>
          <a:chExt cx="0" cy="0"/>
        </a:xfrm>
      </p:grpSpPr>
      <p:sp>
        <p:nvSpPr>
          <p:cNvPr id="109" name="Shape 109"/>
          <p:cNvSpPr/>
          <p:nvPr/>
        </p:nvSpPr>
        <p:spPr>
          <a:xfrm>
            <a:off x="4572000" y="-125"/>
            <a:ext cx="4572000" cy="5143500"/>
          </a:xfrm>
          <a:prstGeom prst="rect">
            <a:avLst/>
          </a:prstGeom>
          <a:solidFill>
            <a:schemeClr val="lt2"/>
          </a:solidFill>
          <a:ln>
            <a:noFill/>
          </a:ln>
        </p:spPr>
        <p:txBody>
          <a:bodyPr wrap="square" lIns="91425" tIns="91425" rIns="91425" bIns="91425" anchor="ctr" anchorCtr="0">
            <a:noAutofit/>
          </a:bodyPr>
          <a:lstStyle/>
          <a:p>
            <a:pPr lvl="0">
              <a:spcBef>
                <a:spcPts val="0"/>
              </a:spcBef>
              <a:buNone/>
            </a:pPr>
            <a:endParaRPr/>
          </a:p>
        </p:txBody>
      </p:sp>
      <p:sp>
        <p:nvSpPr>
          <p:cNvPr id="110" name="Shape 110"/>
          <p:cNvSpPr txBox="1">
            <a:spLocks noGrp="1"/>
          </p:cNvSpPr>
          <p:nvPr>
            <p:ph type="title"/>
          </p:nvPr>
        </p:nvSpPr>
        <p:spPr>
          <a:xfrm>
            <a:off x="265500" y="1233175"/>
            <a:ext cx="4045200" cy="1482300"/>
          </a:xfrm>
          <a:prstGeom prst="rect">
            <a:avLst/>
          </a:prstGeom>
        </p:spPr>
        <p:txBody>
          <a:bodyPr wrap="square" lIns="91425" tIns="91425" rIns="91425" bIns="91425" anchor="b" anchorCtr="0"/>
          <a:lstStyle>
            <a:lvl1pPr lvl="0" algn="ctr" rtl="0">
              <a:spcBef>
                <a:spcPts val="0"/>
              </a:spcBef>
              <a:buSzPct val="100000"/>
              <a:defRPr sz="4200"/>
            </a:lvl1pPr>
            <a:lvl2pPr lvl="1" algn="ctr" rtl="0">
              <a:spcBef>
                <a:spcPts val="0"/>
              </a:spcBef>
              <a:buSzPct val="100000"/>
              <a:defRPr sz="4200"/>
            </a:lvl2pPr>
            <a:lvl3pPr lvl="2" algn="ctr" rtl="0">
              <a:spcBef>
                <a:spcPts val="0"/>
              </a:spcBef>
              <a:buSzPct val="100000"/>
              <a:defRPr sz="4200"/>
            </a:lvl3pPr>
            <a:lvl4pPr lvl="3" algn="ctr" rtl="0">
              <a:spcBef>
                <a:spcPts val="0"/>
              </a:spcBef>
              <a:buSzPct val="100000"/>
              <a:defRPr sz="4200"/>
            </a:lvl4pPr>
            <a:lvl5pPr lvl="4" algn="ctr" rtl="0">
              <a:spcBef>
                <a:spcPts val="0"/>
              </a:spcBef>
              <a:buSzPct val="100000"/>
              <a:defRPr sz="4200"/>
            </a:lvl5pPr>
            <a:lvl6pPr lvl="5" algn="ctr" rtl="0">
              <a:spcBef>
                <a:spcPts val="0"/>
              </a:spcBef>
              <a:buSzPct val="100000"/>
              <a:defRPr sz="4200"/>
            </a:lvl6pPr>
            <a:lvl7pPr lvl="6" algn="ctr" rtl="0">
              <a:spcBef>
                <a:spcPts val="0"/>
              </a:spcBef>
              <a:buSzPct val="100000"/>
              <a:defRPr sz="4200"/>
            </a:lvl7pPr>
            <a:lvl8pPr lvl="7" algn="ctr" rtl="0">
              <a:spcBef>
                <a:spcPts val="0"/>
              </a:spcBef>
              <a:buSzPct val="100000"/>
              <a:defRPr sz="4200"/>
            </a:lvl8pPr>
            <a:lvl9pPr lvl="8" algn="ctr" rtl="0">
              <a:spcBef>
                <a:spcPts val="0"/>
              </a:spcBef>
              <a:buSzPct val="100000"/>
              <a:defRPr sz="4200"/>
            </a:lvl9pPr>
          </a:lstStyle>
          <a:p>
            <a:endParaRPr/>
          </a:p>
        </p:txBody>
      </p:sp>
      <p:sp>
        <p:nvSpPr>
          <p:cNvPr id="111" name="Shape 111"/>
          <p:cNvSpPr txBox="1">
            <a:spLocks noGrp="1"/>
          </p:cNvSpPr>
          <p:nvPr>
            <p:ph type="subTitle" idx="1"/>
          </p:nvPr>
        </p:nvSpPr>
        <p:spPr>
          <a:xfrm>
            <a:off x="265500" y="2803075"/>
            <a:ext cx="4045200" cy="1235100"/>
          </a:xfrm>
          <a:prstGeom prst="rect">
            <a:avLst/>
          </a:prstGeom>
        </p:spPr>
        <p:txBody>
          <a:bodyPr wrap="square" lIns="91425" tIns="91425" rIns="91425" bIns="91425" anchor="t" anchorCtr="0"/>
          <a:lstStyle>
            <a:lvl1pPr lvl="0" algn="ctr" rtl="0">
              <a:lnSpc>
                <a:spcPct val="100000"/>
              </a:lnSpc>
              <a:spcBef>
                <a:spcPts val="0"/>
              </a:spcBef>
              <a:spcAft>
                <a:spcPts val="0"/>
              </a:spcAft>
              <a:buSzPct val="100000"/>
              <a:buNone/>
              <a:defRPr sz="2100"/>
            </a:lvl1pPr>
            <a:lvl2pPr lvl="1" algn="ctr" rtl="0">
              <a:lnSpc>
                <a:spcPct val="100000"/>
              </a:lnSpc>
              <a:spcBef>
                <a:spcPts val="0"/>
              </a:spcBef>
              <a:spcAft>
                <a:spcPts val="0"/>
              </a:spcAft>
              <a:buSzPct val="100000"/>
              <a:buNone/>
              <a:defRPr sz="2100"/>
            </a:lvl2pPr>
            <a:lvl3pPr lvl="2" algn="ctr" rtl="0">
              <a:lnSpc>
                <a:spcPct val="100000"/>
              </a:lnSpc>
              <a:spcBef>
                <a:spcPts val="0"/>
              </a:spcBef>
              <a:spcAft>
                <a:spcPts val="0"/>
              </a:spcAft>
              <a:buSzPct val="100000"/>
              <a:buNone/>
              <a:defRPr sz="2100"/>
            </a:lvl3pPr>
            <a:lvl4pPr lvl="3" algn="ctr" rtl="0">
              <a:lnSpc>
                <a:spcPct val="100000"/>
              </a:lnSpc>
              <a:spcBef>
                <a:spcPts val="0"/>
              </a:spcBef>
              <a:spcAft>
                <a:spcPts val="0"/>
              </a:spcAft>
              <a:buSzPct val="100000"/>
              <a:buNone/>
              <a:defRPr sz="2100"/>
            </a:lvl4pPr>
            <a:lvl5pPr lvl="4" algn="ctr" rtl="0">
              <a:lnSpc>
                <a:spcPct val="100000"/>
              </a:lnSpc>
              <a:spcBef>
                <a:spcPts val="0"/>
              </a:spcBef>
              <a:spcAft>
                <a:spcPts val="0"/>
              </a:spcAft>
              <a:buSzPct val="100000"/>
              <a:buNone/>
              <a:defRPr sz="2100"/>
            </a:lvl5pPr>
            <a:lvl6pPr lvl="5" algn="ctr" rtl="0">
              <a:lnSpc>
                <a:spcPct val="100000"/>
              </a:lnSpc>
              <a:spcBef>
                <a:spcPts val="0"/>
              </a:spcBef>
              <a:spcAft>
                <a:spcPts val="0"/>
              </a:spcAft>
              <a:buSzPct val="100000"/>
              <a:buNone/>
              <a:defRPr sz="2100"/>
            </a:lvl6pPr>
            <a:lvl7pPr lvl="6" algn="ctr" rtl="0">
              <a:lnSpc>
                <a:spcPct val="100000"/>
              </a:lnSpc>
              <a:spcBef>
                <a:spcPts val="0"/>
              </a:spcBef>
              <a:spcAft>
                <a:spcPts val="0"/>
              </a:spcAft>
              <a:buSzPct val="100000"/>
              <a:buNone/>
              <a:defRPr sz="2100"/>
            </a:lvl7pPr>
            <a:lvl8pPr lvl="7" algn="ctr" rtl="0">
              <a:lnSpc>
                <a:spcPct val="100000"/>
              </a:lnSpc>
              <a:spcBef>
                <a:spcPts val="0"/>
              </a:spcBef>
              <a:spcAft>
                <a:spcPts val="0"/>
              </a:spcAft>
              <a:buSzPct val="100000"/>
              <a:buNone/>
              <a:defRPr sz="2100"/>
            </a:lvl8pPr>
            <a:lvl9pPr lvl="8" algn="ctr" rtl="0">
              <a:lnSpc>
                <a:spcPct val="100000"/>
              </a:lnSpc>
              <a:spcBef>
                <a:spcPts val="0"/>
              </a:spcBef>
              <a:spcAft>
                <a:spcPts val="0"/>
              </a:spcAft>
              <a:buSzPct val="100000"/>
              <a:buNone/>
              <a:defRPr sz="2100"/>
            </a:lvl9pPr>
          </a:lstStyle>
          <a:p>
            <a:endParaRPr/>
          </a:p>
        </p:txBody>
      </p:sp>
      <p:sp>
        <p:nvSpPr>
          <p:cNvPr id="112" name="Shape 112"/>
          <p:cNvSpPr txBox="1">
            <a:spLocks noGrp="1"/>
          </p:cNvSpPr>
          <p:nvPr>
            <p:ph type="body" idx="2"/>
          </p:nvPr>
        </p:nvSpPr>
        <p:spPr>
          <a:xfrm>
            <a:off x="4939500" y="724075"/>
            <a:ext cx="3837000" cy="3695100"/>
          </a:xfrm>
          <a:prstGeom prst="rect">
            <a:avLst/>
          </a:prstGeom>
        </p:spPr>
        <p:txBody>
          <a:bodyPr wrap="square" lIns="91425" tIns="91425" rIns="91425" bIns="91425" anchor="ctr"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13" name="Shape 113"/>
          <p:cNvSpPr txBox="1">
            <a:spLocks noGrp="1"/>
          </p:cNvSpPr>
          <p:nvPr>
            <p:ph type="sldNum" idx="12"/>
          </p:nvPr>
        </p:nvSpPr>
        <p:spPr>
          <a:xfrm>
            <a:off x="8472457" y="4663216"/>
            <a:ext cx="548700" cy="393600"/>
          </a:xfrm>
          <a:prstGeom prst="rect">
            <a:avLst/>
          </a:prstGeom>
        </p:spPr>
        <p:txBody>
          <a:bodyPr wrap="square" lIns="91425" tIns="91425" rIns="91425" bIns="91425" anchor="ctr" anchorCtr="0">
            <a:noAutofit/>
          </a:bodyPr>
          <a:lstStyle/>
          <a:p>
            <a:pPr lvl="0" rtl="0">
              <a:spcBef>
                <a:spcPts val="0"/>
              </a:spcBef>
              <a:buNone/>
            </a:pPr>
            <a:fld id="{00000000-1234-1234-1234-123412341234}" type="slidenum">
              <a:rPr lang="en"/>
              <a:t>‹#›</a:t>
            </a:fld>
            <a:endParaRPr lang="en"/>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Caption">
    <p:spTree>
      <p:nvGrpSpPr>
        <p:cNvPr id="1" name="Shape 114"/>
        <p:cNvGrpSpPr/>
        <p:nvPr/>
      </p:nvGrpSpPr>
      <p:grpSpPr>
        <a:xfrm>
          <a:off x="0" y="0"/>
          <a:ext cx="0" cy="0"/>
          <a:chOff x="0" y="0"/>
          <a:chExt cx="0" cy="0"/>
        </a:xfrm>
      </p:grpSpPr>
      <p:sp>
        <p:nvSpPr>
          <p:cNvPr id="115" name="Shape 115"/>
          <p:cNvSpPr txBox="1">
            <a:spLocks noGrp="1"/>
          </p:cNvSpPr>
          <p:nvPr>
            <p:ph type="body" idx="1"/>
          </p:nvPr>
        </p:nvSpPr>
        <p:spPr>
          <a:xfrm>
            <a:off x="311700" y="4230575"/>
            <a:ext cx="5998800" cy="605100"/>
          </a:xfrm>
          <a:prstGeom prst="rect">
            <a:avLst/>
          </a:prstGeom>
        </p:spPr>
        <p:txBody>
          <a:bodyPr wrap="square" lIns="91425" tIns="91425" rIns="91425" bIns="91425" anchor="ctr" anchorCtr="0"/>
          <a:lstStyle>
            <a:lvl1pPr lvl="0" rtl="0">
              <a:lnSpc>
                <a:spcPct val="100000"/>
              </a:lnSpc>
              <a:spcBef>
                <a:spcPts val="0"/>
              </a:spcBef>
              <a:spcAft>
                <a:spcPts val="0"/>
              </a:spcAft>
              <a:buNone/>
              <a:defRPr/>
            </a:lvl1pPr>
          </a:lstStyle>
          <a:p>
            <a:endParaRPr/>
          </a:p>
        </p:txBody>
      </p:sp>
      <p:sp>
        <p:nvSpPr>
          <p:cNvPr id="116" name="Shape 116"/>
          <p:cNvSpPr txBox="1">
            <a:spLocks noGrp="1"/>
          </p:cNvSpPr>
          <p:nvPr>
            <p:ph type="sldNum" idx="12"/>
          </p:nvPr>
        </p:nvSpPr>
        <p:spPr>
          <a:xfrm>
            <a:off x="8472457" y="4663216"/>
            <a:ext cx="548700" cy="393600"/>
          </a:xfrm>
          <a:prstGeom prst="rect">
            <a:avLst/>
          </a:prstGeom>
        </p:spPr>
        <p:txBody>
          <a:bodyPr wrap="square" lIns="91425" tIns="91425" rIns="91425" bIns="91425" anchor="ctr" anchorCtr="0">
            <a:noAutofit/>
          </a:bodyPr>
          <a:lstStyle/>
          <a:p>
            <a:pPr lvl="0" rtl="0">
              <a:spcBef>
                <a:spcPts val="0"/>
              </a:spcBef>
              <a:buNone/>
            </a:pPr>
            <a:fld id="{00000000-1234-1234-1234-123412341234}" type="slidenum">
              <a:rPr lang="en"/>
              <a:t>‹#›</a:t>
            </a:fld>
            <a:endParaRPr lang="en"/>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Big number">
    <p:spTree>
      <p:nvGrpSpPr>
        <p:cNvPr id="1" name="Shape 117"/>
        <p:cNvGrpSpPr/>
        <p:nvPr/>
      </p:nvGrpSpPr>
      <p:grpSpPr>
        <a:xfrm>
          <a:off x="0" y="0"/>
          <a:ext cx="0" cy="0"/>
          <a:chOff x="0" y="0"/>
          <a:chExt cx="0" cy="0"/>
        </a:xfrm>
      </p:grpSpPr>
      <p:sp>
        <p:nvSpPr>
          <p:cNvPr id="118" name="Shape 118"/>
          <p:cNvSpPr txBox="1">
            <a:spLocks noGrp="1"/>
          </p:cNvSpPr>
          <p:nvPr>
            <p:ph type="title"/>
          </p:nvPr>
        </p:nvSpPr>
        <p:spPr>
          <a:xfrm>
            <a:off x="311700" y="1106125"/>
            <a:ext cx="8520600" cy="1963500"/>
          </a:xfrm>
          <a:prstGeom prst="rect">
            <a:avLst/>
          </a:prstGeom>
        </p:spPr>
        <p:txBody>
          <a:bodyPr wrap="square" lIns="91425" tIns="91425" rIns="91425" bIns="91425" anchor="b" anchorCtr="0"/>
          <a:lstStyle>
            <a:lvl1pPr lvl="0" algn="ctr" rtl="0">
              <a:spcBef>
                <a:spcPts val="0"/>
              </a:spcBef>
              <a:buSzPct val="100000"/>
              <a:defRPr sz="12000"/>
            </a:lvl1pPr>
            <a:lvl2pPr lvl="1" algn="ctr" rtl="0">
              <a:spcBef>
                <a:spcPts val="0"/>
              </a:spcBef>
              <a:buSzPct val="100000"/>
              <a:defRPr sz="12000"/>
            </a:lvl2pPr>
            <a:lvl3pPr lvl="2" algn="ctr" rtl="0">
              <a:spcBef>
                <a:spcPts val="0"/>
              </a:spcBef>
              <a:buSzPct val="100000"/>
              <a:defRPr sz="12000"/>
            </a:lvl3pPr>
            <a:lvl4pPr lvl="3" algn="ctr" rtl="0">
              <a:spcBef>
                <a:spcPts val="0"/>
              </a:spcBef>
              <a:buSzPct val="100000"/>
              <a:defRPr sz="12000"/>
            </a:lvl4pPr>
            <a:lvl5pPr lvl="4" algn="ctr" rtl="0">
              <a:spcBef>
                <a:spcPts val="0"/>
              </a:spcBef>
              <a:buSzPct val="100000"/>
              <a:defRPr sz="12000"/>
            </a:lvl5pPr>
            <a:lvl6pPr lvl="5" algn="ctr" rtl="0">
              <a:spcBef>
                <a:spcPts val="0"/>
              </a:spcBef>
              <a:buSzPct val="100000"/>
              <a:defRPr sz="12000"/>
            </a:lvl6pPr>
            <a:lvl7pPr lvl="6" algn="ctr" rtl="0">
              <a:spcBef>
                <a:spcPts val="0"/>
              </a:spcBef>
              <a:buSzPct val="100000"/>
              <a:defRPr sz="12000"/>
            </a:lvl7pPr>
            <a:lvl8pPr lvl="7" algn="ctr" rtl="0">
              <a:spcBef>
                <a:spcPts val="0"/>
              </a:spcBef>
              <a:buSzPct val="100000"/>
              <a:defRPr sz="12000"/>
            </a:lvl8pPr>
            <a:lvl9pPr lvl="8" algn="ctr" rtl="0">
              <a:spcBef>
                <a:spcPts val="0"/>
              </a:spcBef>
              <a:buSzPct val="100000"/>
              <a:defRPr sz="12000"/>
            </a:lvl9pPr>
          </a:lstStyle>
          <a:p>
            <a:endParaRPr/>
          </a:p>
        </p:txBody>
      </p:sp>
      <p:sp>
        <p:nvSpPr>
          <p:cNvPr id="119" name="Shape 119"/>
          <p:cNvSpPr txBox="1">
            <a:spLocks noGrp="1"/>
          </p:cNvSpPr>
          <p:nvPr>
            <p:ph type="body" idx="1"/>
          </p:nvPr>
        </p:nvSpPr>
        <p:spPr>
          <a:xfrm>
            <a:off x="311700" y="3152225"/>
            <a:ext cx="8520600" cy="1300800"/>
          </a:xfrm>
          <a:prstGeom prst="rect">
            <a:avLst/>
          </a:prstGeom>
        </p:spPr>
        <p:txBody>
          <a:bodyPr wrap="square" lIns="91425" tIns="91425" rIns="91425" bIns="91425" anchor="t" anchorCtr="0"/>
          <a:lstStyle>
            <a:lvl1pPr lvl="0" algn="ctr" rtl="0">
              <a:spcBef>
                <a:spcPts val="0"/>
              </a:spcBef>
              <a:defRPr/>
            </a:lvl1pPr>
            <a:lvl2pPr lvl="1" algn="ctr" rtl="0">
              <a:spcBef>
                <a:spcPts val="0"/>
              </a:spcBef>
              <a:defRPr/>
            </a:lvl2pPr>
            <a:lvl3pPr lvl="2" algn="ctr" rtl="0">
              <a:spcBef>
                <a:spcPts val="0"/>
              </a:spcBef>
              <a:defRPr/>
            </a:lvl3pPr>
            <a:lvl4pPr lvl="3" algn="ctr" rtl="0">
              <a:spcBef>
                <a:spcPts val="0"/>
              </a:spcBef>
              <a:defRPr/>
            </a:lvl4pPr>
            <a:lvl5pPr lvl="4" algn="ctr" rtl="0">
              <a:spcBef>
                <a:spcPts val="0"/>
              </a:spcBef>
              <a:defRPr/>
            </a:lvl5pPr>
            <a:lvl6pPr lvl="5" algn="ctr" rtl="0">
              <a:spcBef>
                <a:spcPts val="0"/>
              </a:spcBef>
              <a:defRPr/>
            </a:lvl6pPr>
            <a:lvl7pPr lvl="6" algn="ctr" rtl="0">
              <a:spcBef>
                <a:spcPts val="0"/>
              </a:spcBef>
              <a:defRPr/>
            </a:lvl7pPr>
            <a:lvl8pPr lvl="7" algn="ctr" rtl="0">
              <a:spcBef>
                <a:spcPts val="0"/>
              </a:spcBef>
              <a:defRPr/>
            </a:lvl8pPr>
            <a:lvl9pPr lvl="8" algn="ctr" rtl="0">
              <a:spcBef>
                <a:spcPts val="0"/>
              </a:spcBef>
              <a:defRPr/>
            </a:lvl9pPr>
          </a:lstStyle>
          <a:p>
            <a:endParaRPr/>
          </a:p>
        </p:txBody>
      </p:sp>
      <p:sp>
        <p:nvSpPr>
          <p:cNvPr id="120" name="Shape 120"/>
          <p:cNvSpPr txBox="1">
            <a:spLocks noGrp="1"/>
          </p:cNvSpPr>
          <p:nvPr>
            <p:ph type="sldNum" idx="12"/>
          </p:nvPr>
        </p:nvSpPr>
        <p:spPr>
          <a:xfrm>
            <a:off x="8472457" y="4663216"/>
            <a:ext cx="548700" cy="393600"/>
          </a:xfrm>
          <a:prstGeom prst="rect">
            <a:avLst/>
          </a:prstGeom>
        </p:spPr>
        <p:txBody>
          <a:bodyPr wrap="square" lIns="91425" tIns="91425" rIns="91425" bIns="91425" anchor="ctr" anchorCtr="0">
            <a:noAutofit/>
          </a:bodyPr>
          <a:lstStyle/>
          <a:p>
            <a:pPr lvl="0" rtl="0">
              <a:spcBef>
                <a:spcPts val="0"/>
              </a:spcBef>
              <a:buNone/>
            </a:pPr>
            <a:fld id="{00000000-1234-1234-1234-123412341234}" type="slidenum">
              <a:rPr lang="en"/>
              <a:t>‹#›</a:t>
            </a:fld>
            <a:endParaRPr lang="en"/>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121"/>
        <p:cNvGrpSpPr/>
        <p:nvPr/>
      </p:nvGrpSpPr>
      <p:grpSpPr>
        <a:xfrm>
          <a:off x="0" y="0"/>
          <a:ext cx="0" cy="0"/>
          <a:chOff x="0" y="0"/>
          <a:chExt cx="0" cy="0"/>
        </a:xfrm>
      </p:grpSpPr>
      <p:sp>
        <p:nvSpPr>
          <p:cNvPr id="122" name="Shape 122"/>
          <p:cNvSpPr txBox="1">
            <a:spLocks noGrp="1"/>
          </p:cNvSpPr>
          <p:nvPr>
            <p:ph type="sldNum" idx="12"/>
          </p:nvPr>
        </p:nvSpPr>
        <p:spPr>
          <a:xfrm>
            <a:off x="8472457" y="4663216"/>
            <a:ext cx="548700" cy="393600"/>
          </a:xfrm>
          <a:prstGeom prst="rect">
            <a:avLst/>
          </a:prstGeom>
        </p:spPr>
        <p:txBody>
          <a:bodyPr wrap="square" lIns="91425" tIns="91425" rIns="91425" bIns="91425" anchor="ctr" anchorCtr="0">
            <a:noAutofit/>
          </a:bodyPr>
          <a:lstStyle/>
          <a:p>
            <a:pPr lvl="0" rtl="0">
              <a:spcBef>
                <a:spcPts val="0"/>
              </a:spcBef>
              <a:buNone/>
            </a:pPr>
            <a:fld id="{00000000-1234-1234-1234-123412341234}" type="slidenum">
              <a:rPr lang="en"/>
              <a:t>‹#›</a:t>
            </a:fld>
            <a:endParaRPr lang="en"/>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Title and body 1">
    <p:spTree>
      <p:nvGrpSpPr>
        <p:cNvPr id="1" name="Shape 123"/>
        <p:cNvGrpSpPr/>
        <p:nvPr/>
      </p:nvGrpSpPr>
      <p:grpSpPr>
        <a:xfrm>
          <a:off x="0" y="0"/>
          <a:ext cx="0" cy="0"/>
          <a:chOff x="0" y="0"/>
          <a:chExt cx="0" cy="0"/>
        </a:xfrm>
      </p:grpSpPr>
      <p:sp>
        <p:nvSpPr>
          <p:cNvPr id="124" name="Shape 124"/>
          <p:cNvSpPr txBox="1">
            <a:spLocks noGrp="1"/>
          </p:cNvSpPr>
          <p:nvPr>
            <p:ph type="title"/>
          </p:nvPr>
        </p:nvSpPr>
        <p:spPr>
          <a:xfrm>
            <a:off x="311700" y="140225"/>
            <a:ext cx="8520600" cy="572700"/>
          </a:xfrm>
          <a:prstGeom prst="rect">
            <a:avLst/>
          </a:prstGeom>
        </p:spPr>
        <p:txBody>
          <a:bodyPr wrap="square"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25" name="Shape 125"/>
          <p:cNvSpPr txBox="1">
            <a:spLocks noGrp="1"/>
          </p:cNvSpPr>
          <p:nvPr>
            <p:ph type="body" idx="1"/>
          </p:nvPr>
        </p:nvSpPr>
        <p:spPr>
          <a:xfrm>
            <a:off x="311700" y="847675"/>
            <a:ext cx="8520600" cy="3957600"/>
          </a:xfrm>
          <a:prstGeom prst="rect">
            <a:avLst/>
          </a:prstGeom>
        </p:spPr>
        <p:txBody>
          <a:bodyPr wrap="square" lIns="91425" tIns="91425" rIns="91425" bIns="91425" anchor="t" anchorCtr="0"/>
          <a:lstStyle>
            <a:lvl1pPr lvl="0" rtl="0">
              <a:spcBef>
                <a:spcPts val="0"/>
              </a:spcBef>
              <a:buSzPct val="100000"/>
              <a:defRPr sz="2600"/>
            </a:lvl1pPr>
            <a:lvl2pPr lvl="1" rtl="0">
              <a:spcBef>
                <a:spcPts val="0"/>
              </a:spcBef>
              <a:buSzPct val="100000"/>
              <a:defRPr sz="2000"/>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26" name="Shape 126"/>
          <p:cNvSpPr txBox="1">
            <a:spLocks noGrp="1"/>
          </p:cNvSpPr>
          <p:nvPr>
            <p:ph type="sldNum" idx="12"/>
          </p:nvPr>
        </p:nvSpPr>
        <p:spPr>
          <a:xfrm>
            <a:off x="8472457" y="4663216"/>
            <a:ext cx="548700" cy="393600"/>
          </a:xfrm>
          <a:prstGeom prst="rect">
            <a:avLst/>
          </a:prstGeom>
        </p:spPr>
        <p:txBody>
          <a:bodyPr wrap="square" lIns="91425" tIns="91425" rIns="91425" bIns="91425" anchor="ctr" anchorCtr="0">
            <a:noAutofit/>
          </a:bodyPr>
          <a:lstStyle/>
          <a:p>
            <a:pPr lvl="0" rtl="0">
              <a:spcBef>
                <a:spcPts val="0"/>
              </a:spcBef>
              <a:buNone/>
            </a:pPr>
            <a:fld id="{00000000-1234-1234-1234-123412341234}" type="slidenum">
              <a:rPr lang="en"/>
              <a:t>‹#›</a:t>
            </a:fld>
            <a:endParaRPr lang="en"/>
          </a:p>
        </p:txBody>
      </p:sp>
      <p:pic>
        <p:nvPicPr>
          <p:cNvPr id="127" name="Shape 127" descr="onos-logo-fliprotate.notext.png"/>
          <p:cNvPicPr preferRelativeResize="0"/>
          <p:nvPr/>
        </p:nvPicPr>
        <p:blipFill>
          <a:blip r:embed="rId2">
            <a:alphaModFix/>
          </a:blip>
          <a:stretch>
            <a:fillRect/>
          </a:stretch>
        </p:blipFill>
        <p:spPr>
          <a:xfrm flipH="1">
            <a:off x="8175550" y="66175"/>
            <a:ext cx="875850" cy="875850"/>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133"/>
        <p:cNvGrpSpPr/>
        <p:nvPr/>
      </p:nvGrpSpPr>
      <p:grpSpPr>
        <a:xfrm>
          <a:off x="0" y="0"/>
          <a:ext cx="0" cy="0"/>
          <a:chOff x="0" y="0"/>
          <a:chExt cx="0" cy="0"/>
        </a:xfrm>
      </p:grpSpPr>
      <p:sp>
        <p:nvSpPr>
          <p:cNvPr id="134" name="Shape 134"/>
          <p:cNvSpPr txBox="1">
            <a:spLocks noGrp="1"/>
          </p:cNvSpPr>
          <p:nvPr>
            <p:ph type="ctrTitle"/>
          </p:nvPr>
        </p:nvSpPr>
        <p:spPr>
          <a:xfrm>
            <a:off x="83684" y="1597821"/>
            <a:ext cx="8988300" cy="1102500"/>
          </a:xfrm>
          <a:prstGeom prst="rect">
            <a:avLst/>
          </a:prstGeom>
          <a:solidFill>
            <a:srgbClr val="16AACC"/>
          </a:solidFill>
          <a:ln>
            <a:noFill/>
          </a:ln>
        </p:spPr>
        <p:txBody>
          <a:bodyPr wrap="square" lIns="91425" tIns="91425" rIns="91425" bIns="91425" anchor="ctr" anchorCtr="0"/>
          <a:lstStyle>
            <a:lvl1pPr marL="0" marR="0" lvl="0" indent="0" algn="ctr" rtl="0">
              <a:spcBef>
                <a:spcPts val="0"/>
              </a:spcBef>
              <a:buClr>
                <a:schemeClr val="lt1"/>
              </a:buClr>
              <a:buFont typeface="Arial"/>
              <a:buNone/>
              <a:defRPr sz="3600" b="0" i="0" u="none" strike="noStrike" cap="none">
                <a:solidFill>
                  <a:schemeClr val="lt1"/>
                </a:solidFill>
                <a:latin typeface="Arial"/>
                <a:ea typeface="Arial"/>
                <a:cs typeface="Arial"/>
                <a:sym typeface="Arial"/>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135" name="Shape 135"/>
          <p:cNvSpPr txBox="1">
            <a:spLocks noGrp="1"/>
          </p:cNvSpPr>
          <p:nvPr>
            <p:ph type="subTitle" idx="1"/>
          </p:nvPr>
        </p:nvSpPr>
        <p:spPr>
          <a:xfrm>
            <a:off x="1371600" y="2914650"/>
            <a:ext cx="6400800" cy="1314600"/>
          </a:xfrm>
          <a:prstGeom prst="rect">
            <a:avLst/>
          </a:prstGeom>
          <a:noFill/>
          <a:ln>
            <a:noFill/>
          </a:ln>
        </p:spPr>
        <p:txBody>
          <a:bodyPr wrap="square" lIns="91425" tIns="91425" rIns="91425" bIns="91425" anchor="t" anchorCtr="0"/>
          <a:lstStyle>
            <a:lvl1pPr marL="0" marR="0" lvl="0" indent="0" algn="ctr" rtl="0">
              <a:spcBef>
                <a:spcPts val="480"/>
              </a:spcBef>
              <a:buClr>
                <a:srgbClr val="888888"/>
              </a:buClr>
              <a:buFont typeface="Arial"/>
              <a:buNone/>
              <a:defRPr sz="2400" b="0" i="0" u="none" strike="noStrike" cap="none">
                <a:solidFill>
                  <a:srgbClr val="888888"/>
                </a:solidFill>
                <a:latin typeface="Arial"/>
                <a:ea typeface="Arial"/>
                <a:cs typeface="Arial"/>
                <a:sym typeface="Arial"/>
              </a:defRPr>
            </a:lvl1pPr>
            <a:lvl2pPr marL="457200" marR="0" lvl="1" indent="0" algn="ctr" rtl="0">
              <a:spcBef>
                <a:spcPts val="400"/>
              </a:spcBef>
              <a:buClr>
                <a:srgbClr val="888888"/>
              </a:buClr>
              <a:buFont typeface="Arial"/>
              <a:buNone/>
              <a:defRPr sz="2000" b="0" i="0" u="none" strike="noStrike" cap="none">
                <a:solidFill>
                  <a:srgbClr val="888888"/>
                </a:solidFill>
                <a:latin typeface="Arial"/>
                <a:ea typeface="Arial"/>
                <a:cs typeface="Arial"/>
                <a:sym typeface="Arial"/>
              </a:defRPr>
            </a:lvl2pPr>
            <a:lvl3pPr marL="914400" marR="0" lvl="2" indent="0" algn="ctr" rtl="0">
              <a:spcBef>
                <a:spcPts val="360"/>
              </a:spcBef>
              <a:buClr>
                <a:srgbClr val="888888"/>
              </a:buClr>
              <a:buFont typeface="Arial"/>
              <a:buNone/>
              <a:defRPr sz="1800" b="0" i="0" u="none" strike="noStrike" cap="none">
                <a:solidFill>
                  <a:srgbClr val="888888"/>
                </a:solidFill>
                <a:latin typeface="Arial"/>
                <a:ea typeface="Arial"/>
                <a:cs typeface="Arial"/>
                <a:sym typeface="Arial"/>
              </a:defRPr>
            </a:lvl3pPr>
            <a:lvl4pPr marL="1371600" marR="0" lvl="3" indent="0" algn="ctr" rtl="0">
              <a:spcBef>
                <a:spcPts val="320"/>
              </a:spcBef>
              <a:buClr>
                <a:srgbClr val="888888"/>
              </a:buClr>
              <a:buFont typeface="Arial"/>
              <a:buNone/>
              <a:defRPr sz="1600" b="0" i="0" u="none" strike="noStrike" cap="none">
                <a:solidFill>
                  <a:srgbClr val="888888"/>
                </a:solidFill>
                <a:latin typeface="Arial"/>
                <a:ea typeface="Arial"/>
                <a:cs typeface="Arial"/>
                <a:sym typeface="Arial"/>
              </a:defRPr>
            </a:lvl4pPr>
            <a:lvl5pPr marL="1828800" marR="0" lvl="4" indent="0" algn="ctr" rtl="0">
              <a:spcBef>
                <a:spcPts val="320"/>
              </a:spcBef>
              <a:buClr>
                <a:srgbClr val="888888"/>
              </a:buClr>
              <a:buFont typeface="Arial"/>
              <a:buNone/>
              <a:defRPr sz="1600" b="0" i="0" u="none" strike="noStrike" cap="none">
                <a:solidFill>
                  <a:srgbClr val="888888"/>
                </a:solidFill>
                <a:latin typeface="Arial"/>
                <a:ea typeface="Arial"/>
                <a:cs typeface="Arial"/>
                <a:sym typeface="Arial"/>
              </a:defRPr>
            </a:lvl5pPr>
            <a:lvl6pPr marL="2286000" marR="0" lvl="5"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6pPr>
            <a:lvl7pPr marL="2743200" marR="0" lvl="6"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7pPr>
            <a:lvl8pPr marL="3200400" marR="0" lvl="7"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8pPr>
            <a:lvl9pPr marL="3657600" marR="0" lvl="8"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9pPr>
          </a:lstStyle>
          <a:p>
            <a:endParaRPr/>
          </a:p>
        </p:txBody>
      </p:sp>
      <p:sp>
        <p:nvSpPr>
          <p:cNvPr id="136" name="Shape 136"/>
          <p:cNvSpPr txBox="1">
            <a:spLocks noGrp="1"/>
          </p:cNvSpPr>
          <p:nvPr>
            <p:ph type="sldNum" idx="12"/>
          </p:nvPr>
        </p:nvSpPr>
        <p:spPr>
          <a:xfrm>
            <a:off x="8747129" y="4869657"/>
            <a:ext cx="396900" cy="273900"/>
          </a:xfrm>
          <a:prstGeom prst="rect">
            <a:avLst/>
          </a:prstGeom>
          <a:noFill/>
          <a:ln>
            <a:noFill/>
          </a:ln>
        </p:spPr>
        <p:txBody>
          <a:bodyPr wrap="square" lIns="91425" tIns="45700" rIns="91425" bIns="45700" anchor="ctr" anchorCtr="0">
            <a:noAutofit/>
          </a:bodyPr>
          <a:lstStyle/>
          <a:p>
            <a:pPr marL="0" marR="0" lvl="0" indent="0" algn="r" rtl="0">
              <a:spcBef>
                <a:spcPts val="0"/>
              </a:spcBef>
              <a:buSzPct val="25000"/>
              <a:buNone/>
            </a:pPr>
            <a:fld id="{00000000-1234-1234-1234-123412341234}" type="slidenum">
              <a:rPr lang="en" sz="800" b="0" i="0" u="none" strike="noStrike" cap="none">
                <a:solidFill>
                  <a:srgbClr val="888888"/>
                </a:solidFill>
                <a:latin typeface="Calibri"/>
                <a:ea typeface="Calibri"/>
                <a:cs typeface="Calibri"/>
                <a:sym typeface="Calibri"/>
              </a:rPr>
              <a:t>‹#›</a:t>
            </a:fld>
            <a:endParaRPr lang="en" sz="800" b="0" i="0" u="none" strike="noStrike" cap="none">
              <a:solidFill>
                <a:srgbClr val="888888"/>
              </a:solidFill>
              <a:latin typeface="Calibri"/>
              <a:ea typeface="Calibri"/>
              <a:cs typeface="Calibri"/>
              <a:sym typeface="Calibri"/>
            </a:endParaRPr>
          </a:p>
        </p:txBody>
      </p:sp>
      <p:pic>
        <p:nvPicPr>
          <p:cNvPr id="137" name="Shape 137"/>
          <p:cNvPicPr preferRelativeResize="0"/>
          <p:nvPr/>
        </p:nvPicPr>
        <p:blipFill rotWithShape="1">
          <a:blip r:embed="rId2">
            <a:alphaModFix/>
          </a:blip>
          <a:srcRect/>
          <a:stretch/>
        </p:blipFill>
        <p:spPr>
          <a:xfrm>
            <a:off x="6497942" y="17721"/>
            <a:ext cx="2646000" cy="697800"/>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138"/>
        <p:cNvGrpSpPr/>
        <p:nvPr/>
      </p:nvGrpSpPr>
      <p:grpSpPr>
        <a:xfrm>
          <a:off x="0" y="0"/>
          <a:ext cx="0" cy="0"/>
          <a:chOff x="0" y="0"/>
          <a:chExt cx="0" cy="0"/>
        </a:xfrm>
      </p:grpSpPr>
      <p:sp>
        <p:nvSpPr>
          <p:cNvPr id="139" name="Shape 139"/>
          <p:cNvSpPr txBox="1">
            <a:spLocks noGrp="1"/>
          </p:cNvSpPr>
          <p:nvPr>
            <p:ph type="title"/>
          </p:nvPr>
        </p:nvSpPr>
        <p:spPr>
          <a:xfrm>
            <a:off x="127983" y="24422"/>
            <a:ext cx="8181600" cy="857100"/>
          </a:xfrm>
          <a:prstGeom prst="rect">
            <a:avLst/>
          </a:prstGeom>
          <a:noFill/>
          <a:ln>
            <a:noFill/>
          </a:ln>
        </p:spPr>
        <p:txBody>
          <a:bodyPr wrap="square" lIns="91425" tIns="91425" rIns="91425" bIns="91425" anchor="ctr" anchorCtr="0"/>
          <a:lstStyle>
            <a:lvl1pPr marL="0" marR="0" lvl="0" indent="0" algn="ctr" rtl="0">
              <a:spcBef>
                <a:spcPts val="0"/>
              </a:spcBef>
              <a:buClr>
                <a:srgbClr val="16AACC"/>
              </a:buClr>
              <a:buFont typeface="Calibri"/>
              <a:buNone/>
              <a:defRPr sz="3600" b="0" i="0" u="none" strike="noStrike" cap="none">
                <a:solidFill>
                  <a:srgbClr val="16AACC"/>
                </a:solidFill>
                <a:latin typeface="Calibri"/>
                <a:ea typeface="Calibri"/>
                <a:cs typeface="Calibri"/>
                <a:sym typeface="Calibri"/>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140" name="Shape 140"/>
          <p:cNvSpPr txBox="1">
            <a:spLocks noGrp="1"/>
          </p:cNvSpPr>
          <p:nvPr>
            <p:ph type="body" idx="1"/>
          </p:nvPr>
        </p:nvSpPr>
        <p:spPr>
          <a:xfrm>
            <a:off x="127983" y="1036247"/>
            <a:ext cx="8949000" cy="3907800"/>
          </a:xfrm>
          <a:prstGeom prst="rect">
            <a:avLst/>
          </a:prstGeom>
          <a:noFill/>
          <a:ln>
            <a:noFill/>
          </a:ln>
        </p:spPr>
        <p:txBody>
          <a:bodyPr wrap="square" lIns="91425" tIns="91425" rIns="91425" bIns="91425" anchor="t" anchorCtr="0"/>
          <a:lstStyle>
            <a:lvl1pPr marL="342900" marR="0" lvl="0" indent="-190500" algn="l" rtl="0">
              <a:spcBef>
                <a:spcPts val="480"/>
              </a:spcBef>
              <a:buClr>
                <a:schemeClr val="dk1"/>
              </a:buClr>
              <a:buSzPct val="100000"/>
              <a:buFont typeface="Arial"/>
              <a:buChar char="•"/>
              <a:defRPr sz="2400" b="0" i="0" u="none" strike="noStrike" cap="none">
                <a:solidFill>
                  <a:schemeClr val="dk1"/>
                </a:solidFill>
                <a:latin typeface="Arial"/>
                <a:ea typeface="Arial"/>
                <a:cs typeface="Arial"/>
                <a:sym typeface="Arial"/>
              </a:defRPr>
            </a:lvl1pPr>
            <a:lvl2pPr marL="742950" marR="0" lvl="1" indent="-15875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2pPr>
            <a:lvl3pPr marL="1143000" marR="0" lvl="2" indent="-114300" algn="l" rtl="0">
              <a:spcBef>
                <a:spcPts val="360"/>
              </a:spcBef>
              <a:buClr>
                <a:schemeClr val="dk1"/>
              </a:buClr>
              <a:buSzPct val="100000"/>
              <a:buFont typeface="Arial"/>
              <a:buChar char="•"/>
              <a:defRPr sz="1800" b="0" i="0" u="none" strike="noStrike" cap="none">
                <a:solidFill>
                  <a:schemeClr val="dk1"/>
                </a:solidFill>
                <a:latin typeface="Arial"/>
                <a:ea typeface="Arial"/>
                <a:cs typeface="Arial"/>
                <a:sym typeface="Arial"/>
              </a:defRPr>
            </a:lvl3pPr>
            <a:lvl4pPr marL="1600200" marR="0" lvl="3" indent="-127000" algn="l" rtl="0">
              <a:spcBef>
                <a:spcPts val="320"/>
              </a:spcBef>
              <a:buClr>
                <a:schemeClr val="dk1"/>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320"/>
              </a:spcBef>
              <a:buClr>
                <a:schemeClr val="dk1"/>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41" name="Shape 141"/>
          <p:cNvSpPr txBox="1">
            <a:spLocks noGrp="1"/>
          </p:cNvSpPr>
          <p:nvPr>
            <p:ph type="sldNum" idx="12"/>
          </p:nvPr>
        </p:nvSpPr>
        <p:spPr>
          <a:xfrm>
            <a:off x="8747129" y="4869657"/>
            <a:ext cx="396900" cy="273900"/>
          </a:xfrm>
          <a:prstGeom prst="rect">
            <a:avLst/>
          </a:prstGeom>
          <a:noFill/>
          <a:ln>
            <a:noFill/>
          </a:ln>
        </p:spPr>
        <p:txBody>
          <a:bodyPr wrap="square" lIns="91425" tIns="45700" rIns="91425" bIns="45700" anchor="ctr" anchorCtr="0">
            <a:noAutofit/>
          </a:bodyPr>
          <a:lstStyle/>
          <a:p>
            <a:pPr marL="0" marR="0" lvl="0" indent="0" algn="r" rtl="0">
              <a:spcBef>
                <a:spcPts val="0"/>
              </a:spcBef>
              <a:buSzPct val="25000"/>
              <a:buNone/>
            </a:pPr>
            <a:fld id="{00000000-1234-1234-1234-123412341234}" type="slidenum">
              <a:rPr lang="en" sz="800" b="0" i="0" u="none" strike="noStrike" cap="none">
                <a:solidFill>
                  <a:srgbClr val="888888"/>
                </a:solidFill>
                <a:latin typeface="Calibri"/>
                <a:ea typeface="Calibri"/>
                <a:cs typeface="Calibri"/>
                <a:sym typeface="Calibri"/>
              </a:rPr>
              <a:t>‹#›</a:t>
            </a:fld>
            <a:endParaRPr lang="en" sz="8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1_Title Slide">
    <p:spTree>
      <p:nvGrpSpPr>
        <p:cNvPr id="1" name="Shape 142"/>
        <p:cNvGrpSpPr/>
        <p:nvPr/>
      </p:nvGrpSpPr>
      <p:grpSpPr>
        <a:xfrm>
          <a:off x="0" y="0"/>
          <a:ext cx="0" cy="0"/>
          <a:chOff x="0" y="0"/>
          <a:chExt cx="0" cy="0"/>
        </a:xfrm>
      </p:grpSpPr>
      <p:sp>
        <p:nvSpPr>
          <p:cNvPr id="143" name="Shape 143"/>
          <p:cNvSpPr txBox="1">
            <a:spLocks noGrp="1"/>
          </p:cNvSpPr>
          <p:nvPr>
            <p:ph type="ctrTitle"/>
          </p:nvPr>
        </p:nvSpPr>
        <p:spPr>
          <a:xfrm>
            <a:off x="83684" y="2022513"/>
            <a:ext cx="8988300" cy="1102500"/>
          </a:xfrm>
          <a:prstGeom prst="rect">
            <a:avLst/>
          </a:prstGeom>
          <a:solidFill>
            <a:srgbClr val="16AACC"/>
          </a:solidFill>
          <a:ln>
            <a:noFill/>
          </a:ln>
        </p:spPr>
        <p:txBody>
          <a:bodyPr wrap="square" lIns="91425" tIns="91425" rIns="91425" bIns="91425" anchor="ctr" anchorCtr="0"/>
          <a:lstStyle>
            <a:lvl1pPr marL="0" marR="0" lvl="0" indent="0" algn="ctr" rtl="0">
              <a:spcBef>
                <a:spcPts val="0"/>
              </a:spcBef>
              <a:buClr>
                <a:schemeClr val="lt1"/>
              </a:buClr>
              <a:buFont typeface="Arial"/>
              <a:buNone/>
              <a:defRPr sz="3600" b="0" i="0" u="none" strike="noStrike" cap="none">
                <a:solidFill>
                  <a:schemeClr val="lt1"/>
                </a:solidFill>
                <a:latin typeface="Arial"/>
                <a:ea typeface="Arial"/>
                <a:cs typeface="Arial"/>
                <a:sym typeface="Arial"/>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144" name="Shape 144"/>
          <p:cNvSpPr txBox="1">
            <a:spLocks noGrp="1"/>
          </p:cNvSpPr>
          <p:nvPr>
            <p:ph type="sldNum" idx="12"/>
          </p:nvPr>
        </p:nvSpPr>
        <p:spPr>
          <a:xfrm>
            <a:off x="8747129" y="4869657"/>
            <a:ext cx="396900" cy="273900"/>
          </a:xfrm>
          <a:prstGeom prst="rect">
            <a:avLst/>
          </a:prstGeom>
          <a:noFill/>
          <a:ln>
            <a:noFill/>
          </a:ln>
        </p:spPr>
        <p:txBody>
          <a:bodyPr wrap="square" lIns="91425" tIns="45700" rIns="91425" bIns="45700" anchor="ctr" anchorCtr="0">
            <a:noAutofit/>
          </a:bodyPr>
          <a:lstStyle/>
          <a:p>
            <a:pPr marL="0" marR="0" lvl="0" indent="0" algn="r" rtl="0">
              <a:spcBef>
                <a:spcPts val="0"/>
              </a:spcBef>
              <a:buSzPct val="25000"/>
              <a:buNone/>
            </a:pPr>
            <a:fld id="{00000000-1234-1234-1234-123412341234}" type="slidenum">
              <a:rPr lang="en" sz="800">
                <a:solidFill>
                  <a:srgbClr val="888888"/>
                </a:solidFill>
                <a:latin typeface="Calibri"/>
                <a:ea typeface="Calibri"/>
                <a:cs typeface="Calibri"/>
                <a:sym typeface="Calibri"/>
              </a:rPr>
              <a:t>‹#›</a:t>
            </a:fld>
            <a:endParaRPr lang="en" sz="800">
              <a:solidFill>
                <a:srgbClr val="888888"/>
              </a:solidFill>
              <a:latin typeface="Calibri"/>
              <a:ea typeface="Calibri"/>
              <a:cs typeface="Calibri"/>
              <a:sym typeface="Calibri"/>
            </a:endParaRPr>
          </a:p>
        </p:txBody>
      </p:sp>
      <p:pic>
        <p:nvPicPr>
          <p:cNvPr id="145" name="Shape 145"/>
          <p:cNvPicPr preferRelativeResize="0"/>
          <p:nvPr/>
        </p:nvPicPr>
        <p:blipFill rotWithShape="1">
          <a:blip r:embed="rId2">
            <a:alphaModFix/>
          </a:blip>
          <a:srcRect/>
          <a:stretch/>
        </p:blipFill>
        <p:spPr>
          <a:xfrm>
            <a:off x="6497942" y="17721"/>
            <a:ext cx="2646000" cy="697800"/>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146"/>
        <p:cNvGrpSpPr/>
        <p:nvPr/>
      </p:nvGrpSpPr>
      <p:grpSpPr>
        <a:xfrm>
          <a:off x="0" y="0"/>
          <a:ext cx="0" cy="0"/>
          <a:chOff x="0" y="0"/>
          <a:chExt cx="0" cy="0"/>
        </a:xfrm>
      </p:grpSpPr>
      <p:sp>
        <p:nvSpPr>
          <p:cNvPr id="147" name="Shape 147"/>
          <p:cNvSpPr txBox="1">
            <a:spLocks noGrp="1"/>
          </p:cNvSpPr>
          <p:nvPr>
            <p:ph type="title"/>
          </p:nvPr>
        </p:nvSpPr>
        <p:spPr>
          <a:xfrm>
            <a:off x="722312" y="3305177"/>
            <a:ext cx="7772400" cy="1021500"/>
          </a:xfrm>
          <a:prstGeom prst="rect">
            <a:avLst/>
          </a:prstGeom>
          <a:noFill/>
          <a:ln>
            <a:noFill/>
          </a:ln>
        </p:spPr>
        <p:txBody>
          <a:bodyPr wrap="square" lIns="91425" tIns="91425" rIns="91425" bIns="91425" anchor="t" anchorCtr="0"/>
          <a:lstStyle>
            <a:lvl1pPr marL="0" marR="0" lvl="0" indent="0" algn="l" rtl="0">
              <a:spcBef>
                <a:spcPts val="0"/>
              </a:spcBef>
              <a:buClr>
                <a:srgbClr val="16AACC"/>
              </a:buClr>
              <a:buFont typeface="Calibri"/>
              <a:buNone/>
              <a:defRPr sz="4000" b="1" i="0" u="none" strike="noStrike" cap="none">
                <a:solidFill>
                  <a:srgbClr val="16AACC"/>
                </a:solidFill>
                <a:latin typeface="Calibri"/>
                <a:ea typeface="Calibri"/>
                <a:cs typeface="Calibri"/>
                <a:sym typeface="Calibri"/>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148" name="Shape 148"/>
          <p:cNvSpPr txBox="1">
            <a:spLocks noGrp="1"/>
          </p:cNvSpPr>
          <p:nvPr>
            <p:ph type="body" idx="1"/>
          </p:nvPr>
        </p:nvSpPr>
        <p:spPr>
          <a:xfrm>
            <a:off x="722312" y="2180034"/>
            <a:ext cx="7772400" cy="1125000"/>
          </a:xfrm>
          <a:prstGeom prst="rect">
            <a:avLst/>
          </a:prstGeom>
          <a:noFill/>
          <a:ln>
            <a:noFill/>
          </a:ln>
        </p:spPr>
        <p:txBody>
          <a:bodyPr wrap="square" lIns="91425" tIns="91425" rIns="91425" bIns="91425" anchor="b" anchorCtr="0"/>
          <a:lstStyle>
            <a:lvl1pPr marL="0" marR="0" lvl="0" indent="0" algn="l" rtl="0">
              <a:spcBef>
                <a:spcPts val="400"/>
              </a:spcBef>
              <a:buClr>
                <a:srgbClr val="888888"/>
              </a:buClr>
              <a:buFont typeface="Arial"/>
              <a:buNone/>
              <a:defRPr sz="2000" b="0" i="0" u="none" strike="noStrike" cap="none">
                <a:solidFill>
                  <a:srgbClr val="888888"/>
                </a:solidFill>
                <a:latin typeface="Arial"/>
                <a:ea typeface="Arial"/>
                <a:cs typeface="Arial"/>
                <a:sym typeface="Arial"/>
              </a:defRPr>
            </a:lvl1pPr>
            <a:lvl2pPr marL="457200" marR="0" lvl="1" indent="0" algn="l" rtl="0">
              <a:spcBef>
                <a:spcPts val="360"/>
              </a:spcBef>
              <a:buClr>
                <a:srgbClr val="888888"/>
              </a:buClr>
              <a:buFont typeface="Arial"/>
              <a:buNone/>
              <a:defRPr sz="1800" b="0" i="0" u="none" strike="noStrike" cap="none">
                <a:solidFill>
                  <a:srgbClr val="888888"/>
                </a:solidFill>
                <a:latin typeface="Arial"/>
                <a:ea typeface="Arial"/>
                <a:cs typeface="Arial"/>
                <a:sym typeface="Arial"/>
              </a:defRPr>
            </a:lvl2pPr>
            <a:lvl3pPr marL="914400" marR="0" lvl="2" indent="0" algn="l" rtl="0">
              <a:spcBef>
                <a:spcPts val="320"/>
              </a:spcBef>
              <a:buClr>
                <a:srgbClr val="888888"/>
              </a:buClr>
              <a:buFont typeface="Arial"/>
              <a:buNone/>
              <a:defRPr sz="1600" b="0" i="0" u="none" strike="noStrike" cap="none">
                <a:solidFill>
                  <a:srgbClr val="888888"/>
                </a:solidFill>
                <a:latin typeface="Arial"/>
                <a:ea typeface="Arial"/>
                <a:cs typeface="Arial"/>
                <a:sym typeface="Arial"/>
              </a:defRPr>
            </a:lvl3pPr>
            <a:lvl4pPr marL="1371600" marR="0" lvl="3" indent="0" algn="l" rtl="0">
              <a:spcBef>
                <a:spcPts val="280"/>
              </a:spcBef>
              <a:buClr>
                <a:srgbClr val="888888"/>
              </a:buClr>
              <a:buFont typeface="Arial"/>
              <a:buNone/>
              <a:defRPr sz="1400" b="0" i="0" u="none" strike="noStrike" cap="none">
                <a:solidFill>
                  <a:srgbClr val="888888"/>
                </a:solidFill>
                <a:latin typeface="Arial"/>
                <a:ea typeface="Arial"/>
                <a:cs typeface="Arial"/>
                <a:sym typeface="Arial"/>
              </a:defRPr>
            </a:lvl4pPr>
            <a:lvl5pPr marL="1828800" marR="0" lvl="4" indent="0" algn="l" rtl="0">
              <a:spcBef>
                <a:spcPts val="280"/>
              </a:spcBef>
              <a:buClr>
                <a:srgbClr val="888888"/>
              </a:buClr>
              <a:buFont typeface="Arial"/>
              <a:buNone/>
              <a:defRPr sz="1400" b="0" i="0" u="none" strike="noStrike" cap="none">
                <a:solidFill>
                  <a:srgbClr val="888888"/>
                </a:solidFill>
                <a:latin typeface="Arial"/>
                <a:ea typeface="Arial"/>
                <a:cs typeface="Arial"/>
                <a:sym typeface="Arial"/>
              </a:defRPr>
            </a:lvl5pPr>
            <a:lvl6pPr marL="2286000" marR="0" lvl="5" indent="0" algn="l" rtl="0">
              <a:spcBef>
                <a:spcPts val="280"/>
              </a:spcBef>
              <a:buClr>
                <a:srgbClr val="888888"/>
              </a:buClr>
              <a:buFont typeface="Arial"/>
              <a:buNone/>
              <a:defRPr sz="1400" b="0" i="0" u="none" strike="noStrike" cap="none">
                <a:solidFill>
                  <a:srgbClr val="888888"/>
                </a:solidFill>
                <a:latin typeface="Calibri"/>
                <a:ea typeface="Calibri"/>
                <a:cs typeface="Calibri"/>
                <a:sym typeface="Calibri"/>
              </a:defRPr>
            </a:lvl6pPr>
            <a:lvl7pPr marL="2743200" marR="0" lvl="6" indent="0" algn="l" rtl="0">
              <a:spcBef>
                <a:spcPts val="280"/>
              </a:spcBef>
              <a:buClr>
                <a:srgbClr val="888888"/>
              </a:buClr>
              <a:buFont typeface="Arial"/>
              <a:buNone/>
              <a:defRPr sz="1400" b="0" i="0" u="none" strike="noStrike" cap="none">
                <a:solidFill>
                  <a:srgbClr val="888888"/>
                </a:solidFill>
                <a:latin typeface="Calibri"/>
                <a:ea typeface="Calibri"/>
                <a:cs typeface="Calibri"/>
                <a:sym typeface="Calibri"/>
              </a:defRPr>
            </a:lvl7pPr>
            <a:lvl8pPr marL="3200400" marR="0" lvl="7" indent="0" algn="l" rtl="0">
              <a:spcBef>
                <a:spcPts val="280"/>
              </a:spcBef>
              <a:buClr>
                <a:srgbClr val="888888"/>
              </a:buClr>
              <a:buFont typeface="Arial"/>
              <a:buNone/>
              <a:defRPr sz="1400" b="0" i="0" u="none" strike="noStrike" cap="none">
                <a:solidFill>
                  <a:srgbClr val="888888"/>
                </a:solidFill>
                <a:latin typeface="Calibri"/>
                <a:ea typeface="Calibri"/>
                <a:cs typeface="Calibri"/>
                <a:sym typeface="Calibri"/>
              </a:defRPr>
            </a:lvl8pPr>
            <a:lvl9pPr marL="3657600" marR="0" lvl="8" indent="0" algn="l" rtl="0">
              <a:spcBef>
                <a:spcPts val="280"/>
              </a:spcBef>
              <a:buClr>
                <a:srgbClr val="888888"/>
              </a:buClr>
              <a:buFont typeface="Arial"/>
              <a:buNone/>
              <a:defRPr sz="1400" b="0" i="0" u="none" strike="noStrike" cap="none">
                <a:solidFill>
                  <a:srgbClr val="888888"/>
                </a:solidFill>
                <a:latin typeface="Calibri"/>
                <a:ea typeface="Calibri"/>
                <a:cs typeface="Calibri"/>
                <a:sym typeface="Calibri"/>
              </a:defRPr>
            </a:lvl9pPr>
          </a:lstStyle>
          <a:p>
            <a:endParaRPr/>
          </a:p>
        </p:txBody>
      </p:sp>
      <p:sp>
        <p:nvSpPr>
          <p:cNvPr id="149" name="Shape 149"/>
          <p:cNvSpPr txBox="1">
            <a:spLocks noGrp="1"/>
          </p:cNvSpPr>
          <p:nvPr>
            <p:ph type="dt" idx="10"/>
          </p:nvPr>
        </p:nvSpPr>
        <p:spPr>
          <a:xfrm>
            <a:off x="457200" y="4767264"/>
            <a:ext cx="2133600" cy="273900"/>
          </a:xfrm>
          <a:prstGeom prst="rect">
            <a:avLst/>
          </a:prstGeom>
          <a:noFill/>
          <a:ln>
            <a:noFill/>
          </a:ln>
        </p:spPr>
        <p:txBody>
          <a:bodyPr wrap="square" lIns="91425" tIns="91425" rIns="91425" bIns="91425" anchor="t" anchorCtr="0"/>
          <a:lstStyle>
            <a:lvl1pPr marL="0" marR="0" lvl="0" indent="0" algn="l" rtl="0">
              <a:spcBef>
                <a:spcPts val="0"/>
              </a:spcBef>
              <a:buNone/>
              <a:defRPr sz="1800">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150" name="Shape 150"/>
          <p:cNvSpPr txBox="1">
            <a:spLocks noGrp="1"/>
          </p:cNvSpPr>
          <p:nvPr>
            <p:ph type="ftr" idx="11"/>
          </p:nvPr>
        </p:nvSpPr>
        <p:spPr>
          <a:xfrm>
            <a:off x="3124200" y="4767264"/>
            <a:ext cx="2895600" cy="273900"/>
          </a:xfrm>
          <a:prstGeom prst="rect">
            <a:avLst/>
          </a:prstGeom>
          <a:noFill/>
          <a:ln>
            <a:noFill/>
          </a:ln>
        </p:spPr>
        <p:txBody>
          <a:bodyPr wrap="square" lIns="91425" tIns="91425" rIns="91425" bIns="91425" anchor="t" anchorCtr="0"/>
          <a:lstStyle>
            <a:lvl1pPr marL="0" marR="0" lvl="0" indent="0" algn="l" rtl="0">
              <a:spcBef>
                <a:spcPts val="0"/>
              </a:spcBef>
              <a:buNone/>
              <a:defRPr sz="1800">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151" name="Shape 151"/>
          <p:cNvSpPr txBox="1">
            <a:spLocks noGrp="1"/>
          </p:cNvSpPr>
          <p:nvPr>
            <p:ph type="sldNum" idx="12"/>
          </p:nvPr>
        </p:nvSpPr>
        <p:spPr>
          <a:xfrm>
            <a:off x="8747129" y="4869657"/>
            <a:ext cx="396900" cy="273900"/>
          </a:xfrm>
          <a:prstGeom prst="rect">
            <a:avLst/>
          </a:prstGeom>
          <a:noFill/>
          <a:ln>
            <a:noFill/>
          </a:ln>
        </p:spPr>
        <p:txBody>
          <a:bodyPr wrap="square" lIns="91425" tIns="45700" rIns="91425" bIns="45700" anchor="ctr" anchorCtr="0">
            <a:noAutofit/>
          </a:bodyPr>
          <a:lstStyle/>
          <a:p>
            <a:pPr marL="0" marR="0" lvl="0" indent="0" algn="r" rtl="0">
              <a:spcBef>
                <a:spcPts val="0"/>
              </a:spcBef>
              <a:buSzPct val="25000"/>
              <a:buNone/>
            </a:pPr>
            <a:fld id="{00000000-1234-1234-1234-123412341234}" type="slidenum">
              <a:rPr lang="en" sz="800">
                <a:solidFill>
                  <a:srgbClr val="888888"/>
                </a:solidFill>
                <a:latin typeface="Calibri"/>
                <a:ea typeface="Calibri"/>
                <a:cs typeface="Calibri"/>
                <a:sym typeface="Calibri"/>
              </a:rPr>
              <a:t>‹#›</a:t>
            </a:fld>
            <a:endParaRPr lang="en" sz="800">
              <a:solidFill>
                <a:srgbClr val="888888"/>
              </a:solidFill>
              <a:latin typeface="Calibri"/>
              <a:ea typeface="Calibri"/>
              <a:cs typeface="Calibri"/>
              <a:sym typeface="Calibri"/>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Shape 152"/>
        <p:cNvGrpSpPr/>
        <p:nvPr/>
      </p:nvGrpSpPr>
      <p:grpSpPr>
        <a:xfrm>
          <a:off x="0" y="0"/>
          <a:ext cx="0" cy="0"/>
          <a:chOff x="0" y="0"/>
          <a:chExt cx="0" cy="0"/>
        </a:xfrm>
      </p:grpSpPr>
      <p:sp>
        <p:nvSpPr>
          <p:cNvPr id="153" name="Shape 153"/>
          <p:cNvSpPr txBox="1">
            <a:spLocks noGrp="1"/>
          </p:cNvSpPr>
          <p:nvPr>
            <p:ph type="title"/>
          </p:nvPr>
        </p:nvSpPr>
        <p:spPr>
          <a:xfrm>
            <a:off x="54151" y="50920"/>
            <a:ext cx="9042600" cy="857100"/>
          </a:xfrm>
          <a:prstGeom prst="rect">
            <a:avLst/>
          </a:prstGeom>
          <a:noFill/>
          <a:ln>
            <a:noFill/>
          </a:ln>
        </p:spPr>
        <p:txBody>
          <a:bodyPr wrap="square" lIns="91425" tIns="91425" rIns="91425" bIns="91425" anchor="ctr" anchorCtr="0"/>
          <a:lstStyle>
            <a:lvl1pPr marL="0" marR="0" lvl="0" indent="0" algn="ctr" rtl="0">
              <a:spcBef>
                <a:spcPts val="0"/>
              </a:spcBef>
              <a:buClr>
                <a:srgbClr val="16AACC"/>
              </a:buClr>
              <a:buFont typeface="Calibri"/>
              <a:buNone/>
              <a:defRPr sz="3600" b="0" i="0" u="none" strike="noStrike" cap="none">
                <a:solidFill>
                  <a:srgbClr val="16AACC"/>
                </a:solidFill>
                <a:latin typeface="Calibri"/>
                <a:ea typeface="Calibri"/>
                <a:cs typeface="Calibri"/>
                <a:sym typeface="Calibri"/>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154" name="Shape 154"/>
          <p:cNvSpPr txBox="1">
            <a:spLocks noGrp="1"/>
          </p:cNvSpPr>
          <p:nvPr>
            <p:ph type="body" idx="1"/>
          </p:nvPr>
        </p:nvSpPr>
        <p:spPr>
          <a:xfrm>
            <a:off x="457200" y="1200150"/>
            <a:ext cx="4038600" cy="3394500"/>
          </a:xfrm>
          <a:prstGeom prst="rect">
            <a:avLst/>
          </a:prstGeom>
          <a:noFill/>
          <a:ln>
            <a:noFill/>
          </a:ln>
        </p:spPr>
        <p:txBody>
          <a:bodyPr wrap="square" lIns="91425" tIns="91425" rIns="91425" bIns="91425" anchor="t" anchorCtr="0"/>
          <a:lstStyle>
            <a:lvl1pPr marL="342900" marR="0" lvl="0" indent="-165100" algn="l" rtl="0">
              <a:spcBef>
                <a:spcPts val="560"/>
              </a:spcBef>
              <a:buClr>
                <a:schemeClr val="dk1"/>
              </a:buClr>
              <a:buSzPct val="100000"/>
              <a:buFont typeface="Arial"/>
              <a:buChar char="•"/>
              <a:defRPr sz="2800" b="0" i="0" u="none" strike="noStrike" cap="none">
                <a:solidFill>
                  <a:schemeClr val="dk1"/>
                </a:solidFill>
                <a:latin typeface="Arial"/>
                <a:ea typeface="Arial"/>
                <a:cs typeface="Arial"/>
                <a:sym typeface="Arial"/>
              </a:defRPr>
            </a:lvl1pPr>
            <a:lvl2pPr marL="742950" marR="0" lvl="1" indent="-133350" algn="l" rtl="0">
              <a:spcBef>
                <a:spcPts val="480"/>
              </a:spcBef>
              <a:buClr>
                <a:schemeClr val="dk1"/>
              </a:buClr>
              <a:buSzPct val="100000"/>
              <a:buFont typeface="Arial"/>
              <a:buChar char="–"/>
              <a:defRPr sz="2400" b="0" i="0" u="none" strike="noStrike" cap="none">
                <a:solidFill>
                  <a:schemeClr val="dk1"/>
                </a:solidFill>
                <a:latin typeface="Arial"/>
                <a:ea typeface="Arial"/>
                <a:cs typeface="Arial"/>
                <a:sym typeface="Arial"/>
              </a:defRPr>
            </a:lvl2pPr>
            <a:lvl3pPr marL="1143000" marR="0" lvl="2"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3pPr>
            <a:lvl4pPr marL="1600200" marR="0" lvl="3" indent="-114300" algn="l" rtl="0">
              <a:spcBef>
                <a:spcPts val="360"/>
              </a:spcBef>
              <a:buClr>
                <a:schemeClr val="dk1"/>
              </a:buClr>
              <a:buSzPct val="100000"/>
              <a:buFont typeface="Arial"/>
              <a:buChar char="–"/>
              <a:defRPr sz="1800" b="0" i="0" u="none" strike="noStrike" cap="none">
                <a:solidFill>
                  <a:schemeClr val="dk1"/>
                </a:solidFill>
                <a:latin typeface="Arial"/>
                <a:ea typeface="Arial"/>
                <a:cs typeface="Arial"/>
                <a:sym typeface="Arial"/>
              </a:defRPr>
            </a:lvl4pPr>
            <a:lvl5pPr marL="2057400" marR="0" lvl="4" indent="-114300" algn="l" rtl="0">
              <a:spcBef>
                <a:spcPts val="360"/>
              </a:spcBef>
              <a:buClr>
                <a:schemeClr val="dk1"/>
              </a:buClr>
              <a:buSzPct val="100000"/>
              <a:buFont typeface="Arial"/>
              <a:buChar char="»"/>
              <a:defRPr sz="1800" b="0" i="0" u="none" strike="noStrike" cap="none">
                <a:solidFill>
                  <a:schemeClr val="dk1"/>
                </a:solidFill>
                <a:latin typeface="Arial"/>
                <a:ea typeface="Arial"/>
                <a:cs typeface="Arial"/>
                <a:sym typeface="Arial"/>
              </a:defRPr>
            </a:lvl5pPr>
            <a:lvl6pPr marL="2514600" marR="0" lvl="5"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55" name="Shape 155"/>
          <p:cNvSpPr txBox="1">
            <a:spLocks noGrp="1"/>
          </p:cNvSpPr>
          <p:nvPr>
            <p:ph type="body" idx="2"/>
          </p:nvPr>
        </p:nvSpPr>
        <p:spPr>
          <a:xfrm>
            <a:off x="4648200" y="1200150"/>
            <a:ext cx="4038600" cy="3394500"/>
          </a:xfrm>
          <a:prstGeom prst="rect">
            <a:avLst/>
          </a:prstGeom>
          <a:noFill/>
          <a:ln>
            <a:noFill/>
          </a:ln>
        </p:spPr>
        <p:txBody>
          <a:bodyPr wrap="square" lIns="91425" tIns="91425" rIns="91425" bIns="91425" anchor="t" anchorCtr="0"/>
          <a:lstStyle>
            <a:lvl1pPr marL="342900" marR="0" lvl="0" indent="-165100" algn="l" rtl="0">
              <a:spcBef>
                <a:spcPts val="560"/>
              </a:spcBef>
              <a:buClr>
                <a:schemeClr val="dk1"/>
              </a:buClr>
              <a:buSzPct val="100000"/>
              <a:buFont typeface="Arial"/>
              <a:buChar char="•"/>
              <a:defRPr sz="2800" b="0" i="0" u="none" strike="noStrike" cap="none">
                <a:solidFill>
                  <a:schemeClr val="dk1"/>
                </a:solidFill>
                <a:latin typeface="Arial"/>
                <a:ea typeface="Arial"/>
                <a:cs typeface="Arial"/>
                <a:sym typeface="Arial"/>
              </a:defRPr>
            </a:lvl1pPr>
            <a:lvl2pPr marL="742950" marR="0" lvl="1" indent="-133350" algn="l" rtl="0">
              <a:spcBef>
                <a:spcPts val="480"/>
              </a:spcBef>
              <a:buClr>
                <a:schemeClr val="dk1"/>
              </a:buClr>
              <a:buSzPct val="100000"/>
              <a:buFont typeface="Arial"/>
              <a:buChar char="–"/>
              <a:defRPr sz="2400" b="0" i="0" u="none" strike="noStrike" cap="none">
                <a:solidFill>
                  <a:schemeClr val="dk1"/>
                </a:solidFill>
                <a:latin typeface="Arial"/>
                <a:ea typeface="Arial"/>
                <a:cs typeface="Arial"/>
                <a:sym typeface="Arial"/>
              </a:defRPr>
            </a:lvl2pPr>
            <a:lvl3pPr marL="1143000" marR="0" lvl="2"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3pPr>
            <a:lvl4pPr marL="1600200" marR="0" lvl="3" indent="-114300" algn="l" rtl="0">
              <a:spcBef>
                <a:spcPts val="360"/>
              </a:spcBef>
              <a:buClr>
                <a:schemeClr val="dk1"/>
              </a:buClr>
              <a:buSzPct val="100000"/>
              <a:buFont typeface="Arial"/>
              <a:buChar char="–"/>
              <a:defRPr sz="1800" b="0" i="0" u="none" strike="noStrike" cap="none">
                <a:solidFill>
                  <a:schemeClr val="dk1"/>
                </a:solidFill>
                <a:latin typeface="Arial"/>
                <a:ea typeface="Arial"/>
                <a:cs typeface="Arial"/>
                <a:sym typeface="Arial"/>
              </a:defRPr>
            </a:lvl4pPr>
            <a:lvl5pPr marL="2057400" marR="0" lvl="4" indent="-114300" algn="l" rtl="0">
              <a:spcBef>
                <a:spcPts val="360"/>
              </a:spcBef>
              <a:buClr>
                <a:schemeClr val="dk1"/>
              </a:buClr>
              <a:buSzPct val="100000"/>
              <a:buFont typeface="Arial"/>
              <a:buChar char="»"/>
              <a:defRPr sz="1800" b="0" i="0" u="none" strike="noStrike" cap="none">
                <a:solidFill>
                  <a:schemeClr val="dk1"/>
                </a:solidFill>
                <a:latin typeface="Arial"/>
                <a:ea typeface="Arial"/>
                <a:cs typeface="Arial"/>
                <a:sym typeface="Arial"/>
              </a:defRPr>
            </a:lvl5pPr>
            <a:lvl6pPr marL="2514600" marR="0" lvl="5"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56" name="Shape 156"/>
          <p:cNvSpPr txBox="1">
            <a:spLocks noGrp="1"/>
          </p:cNvSpPr>
          <p:nvPr>
            <p:ph type="dt" idx="10"/>
          </p:nvPr>
        </p:nvSpPr>
        <p:spPr>
          <a:xfrm>
            <a:off x="457200" y="4767264"/>
            <a:ext cx="2133600" cy="273900"/>
          </a:xfrm>
          <a:prstGeom prst="rect">
            <a:avLst/>
          </a:prstGeom>
          <a:noFill/>
          <a:ln>
            <a:noFill/>
          </a:ln>
        </p:spPr>
        <p:txBody>
          <a:bodyPr wrap="square" lIns="91425" tIns="91425" rIns="91425" bIns="91425" anchor="t" anchorCtr="0"/>
          <a:lstStyle>
            <a:lvl1pPr marL="0" marR="0" lvl="0" indent="0" algn="l" rtl="0">
              <a:spcBef>
                <a:spcPts val="0"/>
              </a:spcBef>
              <a:buNone/>
              <a:defRPr sz="1800">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157" name="Shape 157"/>
          <p:cNvSpPr txBox="1">
            <a:spLocks noGrp="1"/>
          </p:cNvSpPr>
          <p:nvPr>
            <p:ph type="ftr" idx="11"/>
          </p:nvPr>
        </p:nvSpPr>
        <p:spPr>
          <a:xfrm>
            <a:off x="3124200" y="4767264"/>
            <a:ext cx="2895600" cy="273900"/>
          </a:xfrm>
          <a:prstGeom prst="rect">
            <a:avLst/>
          </a:prstGeom>
          <a:noFill/>
          <a:ln>
            <a:noFill/>
          </a:ln>
        </p:spPr>
        <p:txBody>
          <a:bodyPr wrap="square" lIns="91425" tIns="91425" rIns="91425" bIns="91425" anchor="t" anchorCtr="0"/>
          <a:lstStyle>
            <a:lvl1pPr marL="0" marR="0" lvl="0" indent="0" algn="l" rtl="0">
              <a:spcBef>
                <a:spcPts val="0"/>
              </a:spcBef>
              <a:buNone/>
              <a:defRPr sz="1800">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158" name="Shape 158"/>
          <p:cNvSpPr txBox="1">
            <a:spLocks noGrp="1"/>
          </p:cNvSpPr>
          <p:nvPr>
            <p:ph type="sldNum" idx="12"/>
          </p:nvPr>
        </p:nvSpPr>
        <p:spPr>
          <a:xfrm>
            <a:off x="8747129" y="4869657"/>
            <a:ext cx="396900" cy="273900"/>
          </a:xfrm>
          <a:prstGeom prst="rect">
            <a:avLst/>
          </a:prstGeom>
          <a:noFill/>
          <a:ln>
            <a:noFill/>
          </a:ln>
        </p:spPr>
        <p:txBody>
          <a:bodyPr wrap="square" lIns="91425" tIns="45700" rIns="91425" bIns="45700" anchor="ctr" anchorCtr="0">
            <a:noAutofit/>
          </a:bodyPr>
          <a:lstStyle/>
          <a:p>
            <a:pPr marL="0" marR="0" lvl="0" indent="0" algn="r" rtl="0">
              <a:spcBef>
                <a:spcPts val="0"/>
              </a:spcBef>
              <a:buSzPct val="25000"/>
              <a:buNone/>
            </a:pPr>
            <a:fld id="{00000000-1234-1234-1234-123412341234}" type="slidenum">
              <a:rPr lang="en" sz="800">
                <a:solidFill>
                  <a:srgbClr val="888888"/>
                </a:solidFill>
                <a:latin typeface="Calibri"/>
                <a:ea typeface="Calibri"/>
                <a:cs typeface="Calibri"/>
                <a:sym typeface="Calibri"/>
              </a:rPr>
              <a:t>‹#›</a:t>
            </a:fld>
            <a:endParaRPr lang="en" sz="800">
              <a:solidFill>
                <a:srgbClr val="888888"/>
              </a:solidFill>
              <a:latin typeface="Calibri"/>
              <a:ea typeface="Calibri"/>
              <a:cs typeface="Calibri"/>
              <a:sym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19"/>
        <p:cNvGrpSpPr/>
        <p:nvPr/>
      </p:nvGrpSpPr>
      <p:grpSpPr>
        <a:xfrm>
          <a:off x="0" y="0"/>
          <a:ext cx="0" cy="0"/>
          <a:chOff x="0" y="0"/>
          <a:chExt cx="0" cy="0"/>
        </a:xfrm>
      </p:grpSpPr>
      <p:sp>
        <p:nvSpPr>
          <p:cNvPr id="20" name="Shape 20"/>
          <p:cNvSpPr txBox="1">
            <a:spLocks noGrp="1"/>
          </p:cNvSpPr>
          <p:nvPr>
            <p:ph type="title"/>
          </p:nvPr>
        </p:nvSpPr>
        <p:spPr>
          <a:xfrm>
            <a:off x="377775" y="3"/>
            <a:ext cx="8229600" cy="857400"/>
          </a:xfrm>
          <a:prstGeom prst="rect">
            <a:avLst/>
          </a:prstGeom>
        </p:spPr>
        <p:txBody>
          <a:bodyPr wrap="square"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1" name="Shape 21"/>
          <p:cNvSpPr txBox="1">
            <a:spLocks noGrp="1"/>
          </p:cNvSpPr>
          <p:nvPr>
            <p:ph type="body" idx="1"/>
          </p:nvPr>
        </p:nvSpPr>
        <p:spPr>
          <a:xfrm>
            <a:off x="457200" y="758825"/>
            <a:ext cx="3994500" cy="3725700"/>
          </a:xfrm>
          <a:prstGeom prst="rect">
            <a:avLst/>
          </a:prstGeom>
        </p:spPr>
        <p:txBody>
          <a:bodyPr wrap="square"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body" idx="2"/>
          </p:nvPr>
        </p:nvSpPr>
        <p:spPr>
          <a:xfrm>
            <a:off x="4692273" y="758825"/>
            <a:ext cx="3994500" cy="3725700"/>
          </a:xfrm>
          <a:prstGeom prst="rect">
            <a:avLst/>
          </a:prstGeom>
        </p:spPr>
        <p:txBody>
          <a:bodyPr wrap="square"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3" name="Shape 23"/>
          <p:cNvSpPr txBox="1">
            <a:spLocks noGrp="1"/>
          </p:cNvSpPr>
          <p:nvPr>
            <p:ph type="sldNum" idx="12"/>
          </p:nvPr>
        </p:nvSpPr>
        <p:spPr>
          <a:xfrm>
            <a:off x="8556791" y="4749850"/>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a:t>
            </a:fld>
            <a:endParaRPr lang="en"/>
          </a:p>
        </p:txBody>
      </p:sp>
      <p:pic>
        <p:nvPicPr>
          <p:cNvPr id="24" name="Shape 24" descr="onos-logo.png"/>
          <p:cNvPicPr preferRelativeResize="0"/>
          <p:nvPr/>
        </p:nvPicPr>
        <p:blipFill>
          <a:blip r:embed="rId2">
            <a:alphaModFix amt="96000"/>
          </a:blip>
          <a:stretch>
            <a:fillRect/>
          </a:stretch>
        </p:blipFill>
        <p:spPr>
          <a:xfrm>
            <a:off x="8344100" y="131246"/>
            <a:ext cx="623100" cy="577293"/>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Shape 159"/>
        <p:cNvGrpSpPr/>
        <p:nvPr/>
      </p:nvGrpSpPr>
      <p:grpSpPr>
        <a:xfrm>
          <a:off x="0" y="0"/>
          <a:ext cx="0" cy="0"/>
          <a:chOff x="0" y="0"/>
          <a:chExt cx="0" cy="0"/>
        </a:xfrm>
      </p:grpSpPr>
      <p:sp>
        <p:nvSpPr>
          <p:cNvPr id="160" name="Shape 160"/>
          <p:cNvSpPr txBox="1">
            <a:spLocks noGrp="1"/>
          </p:cNvSpPr>
          <p:nvPr>
            <p:ph type="title"/>
          </p:nvPr>
        </p:nvSpPr>
        <p:spPr>
          <a:xfrm>
            <a:off x="54151" y="50920"/>
            <a:ext cx="9042600" cy="857100"/>
          </a:xfrm>
          <a:prstGeom prst="rect">
            <a:avLst/>
          </a:prstGeom>
          <a:noFill/>
          <a:ln>
            <a:noFill/>
          </a:ln>
        </p:spPr>
        <p:txBody>
          <a:bodyPr wrap="square" lIns="91425" tIns="91425" rIns="91425" bIns="91425" anchor="ctr" anchorCtr="0"/>
          <a:lstStyle>
            <a:lvl1pPr marL="0" marR="0" lvl="0" indent="0" algn="ctr" rtl="0">
              <a:spcBef>
                <a:spcPts val="0"/>
              </a:spcBef>
              <a:buClr>
                <a:srgbClr val="16AACC"/>
              </a:buClr>
              <a:buFont typeface="Calibri"/>
              <a:buNone/>
              <a:defRPr sz="3600" b="0" i="0" u="none" strike="noStrike" cap="none">
                <a:solidFill>
                  <a:srgbClr val="16AACC"/>
                </a:solidFill>
                <a:latin typeface="Calibri"/>
                <a:ea typeface="Calibri"/>
                <a:cs typeface="Calibri"/>
                <a:sym typeface="Calibri"/>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161" name="Shape 161"/>
          <p:cNvSpPr txBox="1">
            <a:spLocks noGrp="1"/>
          </p:cNvSpPr>
          <p:nvPr>
            <p:ph type="body" idx="1"/>
          </p:nvPr>
        </p:nvSpPr>
        <p:spPr>
          <a:xfrm>
            <a:off x="457200" y="1151334"/>
            <a:ext cx="4040100" cy="479700"/>
          </a:xfrm>
          <a:prstGeom prst="rect">
            <a:avLst/>
          </a:prstGeom>
          <a:noFill/>
          <a:ln>
            <a:noFill/>
          </a:ln>
        </p:spPr>
        <p:txBody>
          <a:bodyPr wrap="square" lIns="91425" tIns="91425" rIns="91425" bIns="91425" anchor="b" anchorCtr="0"/>
          <a:lstStyle>
            <a:lvl1pPr marL="0" marR="0" lvl="0" indent="0" algn="l" rtl="0">
              <a:spcBef>
                <a:spcPts val="480"/>
              </a:spcBef>
              <a:buClr>
                <a:schemeClr val="dk1"/>
              </a:buClr>
              <a:buFont typeface="Arial"/>
              <a:buNone/>
              <a:defRPr sz="2400" b="1" i="0" u="none" strike="noStrike" cap="none">
                <a:solidFill>
                  <a:schemeClr val="dk1"/>
                </a:solidFill>
                <a:latin typeface="Arial"/>
                <a:ea typeface="Arial"/>
                <a:cs typeface="Arial"/>
                <a:sym typeface="Arial"/>
              </a:defRPr>
            </a:lvl1pPr>
            <a:lvl2pPr marL="457200" marR="0" lvl="1" indent="0" algn="l" rtl="0">
              <a:spcBef>
                <a:spcPts val="400"/>
              </a:spcBef>
              <a:buClr>
                <a:schemeClr val="dk1"/>
              </a:buClr>
              <a:buFont typeface="Arial"/>
              <a:buNone/>
              <a:defRPr sz="2000" b="1" i="0" u="none" strike="noStrike" cap="none">
                <a:solidFill>
                  <a:schemeClr val="dk1"/>
                </a:solidFill>
                <a:latin typeface="Arial"/>
                <a:ea typeface="Arial"/>
                <a:cs typeface="Arial"/>
                <a:sym typeface="Arial"/>
              </a:defRPr>
            </a:lvl2pPr>
            <a:lvl3pPr marL="914400" marR="0" lvl="2" indent="0" algn="l" rtl="0">
              <a:spcBef>
                <a:spcPts val="360"/>
              </a:spcBef>
              <a:buClr>
                <a:schemeClr val="dk1"/>
              </a:buClr>
              <a:buFont typeface="Arial"/>
              <a:buNone/>
              <a:defRPr sz="1800" b="1" i="0" u="none" strike="noStrike" cap="none">
                <a:solidFill>
                  <a:schemeClr val="dk1"/>
                </a:solidFill>
                <a:latin typeface="Arial"/>
                <a:ea typeface="Arial"/>
                <a:cs typeface="Arial"/>
                <a:sym typeface="Arial"/>
              </a:defRPr>
            </a:lvl3pPr>
            <a:lvl4pPr marL="1371600" marR="0" lvl="3" indent="0" algn="l" rtl="0">
              <a:spcBef>
                <a:spcPts val="320"/>
              </a:spcBef>
              <a:buClr>
                <a:schemeClr val="dk1"/>
              </a:buClr>
              <a:buFont typeface="Arial"/>
              <a:buNone/>
              <a:defRPr sz="1600" b="1" i="0" u="none" strike="noStrike" cap="none">
                <a:solidFill>
                  <a:schemeClr val="dk1"/>
                </a:solidFill>
                <a:latin typeface="Arial"/>
                <a:ea typeface="Arial"/>
                <a:cs typeface="Arial"/>
                <a:sym typeface="Arial"/>
              </a:defRPr>
            </a:lvl4pPr>
            <a:lvl5pPr marL="1828800" marR="0" lvl="4" indent="0" algn="l" rtl="0">
              <a:spcBef>
                <a:spcPts val="320"/>
              </a:spcBef>
              <a:buClr>
                <a:schemeClr val="dk1"/>
              </a:buClr>
              <a:buFont typeface="Arial"/>
              <a:buNone/>
              <a:defRPr sz="1600" b="1" i="0" u="none" strike="noStrike" cap="none">
                <a:solidFill>
                  <a:schemeClr val="dk1"/>
                </a:solidFill>
                <a:latin typeface="Arial"/>
                <a:ea typeface="Arial"/>
                <a:cs typeface="Arial"/>
                <a:sym typeface="Arial"/>
              </a:defRPr>
            </a:lvl5pPr>
            <a:lvl6pPr marL="2286000" marR="0" lvl="5"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6pPr>
            <a:lvl7pPr marL="2743200" marR="0" lvl="6"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7pPr>
            <a:lvl8pPr marL="3200400" marR="0" lvl="7"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8pPr>
            <a:lvl9pPr marL="3657600" marR="0" lvl="8"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162" name="Shape 162"/>
          <p:cNvSpPr txBox="1">
            <a:spLocks noGrp="1"/>
          </p:cNvSpPr>
          <p:nvPr>
            <p:ph type="body" idx="2"/>
          </p:nvPr>
        </p:nvSpPr>
        <p:spPr>
          <a:xfrm>
            <a:off x="457200" y="1631156"/>
            <a:ext cx="4040100" cy="2963400"/>
          </a:xfrm>
          <a:prstGeom prst="rect">
            <a:avLst/>
          </a:prstGeom>
          <a:noFill/>
          <a:ln>
            <a:noFill/>
          </a:ln>
        </p:spPr>
        <p:txBody>
          <a:bodyPr wrap="square" lIns="91425" tIns="91425" rIns="91425" bIns="91425" anchor="t" anchorCtr="0"/>
          <a:lstStyle>
            <a:lvl1pPr marL="342900" marR="0" lvl="0" indent="-190500" algn="l" rtl="0">
              <a:spcBef>
                <a:spcPts val="480"/>
              </a:spcBef>
              <a:buClr>
                <a:schemeClr val="dk1"/>
              </a:buClr>
              <a:buSzPct val="100000"/>
              <a:buFont typeface="Arial"/>
              <a:buChar char="•"/>
              <a:defRPr sz="2400" b="0" i="0" u="none" strike="noStrike" cap="none">
                <a:solidFill>
                  <a:schemeClr val="dk1"/>
                </a:solidFill>
                <a:latin typeface="Arial"/>
                <a:ea typeface="Arial"/>
                <a:cs typeface="Arial"/>
                <a:sym typeface="Arial"/>
              </a:defRPr>
            </a:lvl1pPr>
            <a:lvl2pPr marL="742950" marR="0" lvl="1" indent="-15875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2pPr>
            <a:lvl3pPr marL="1143000" marR="0" lvl="2" indent="-114300" algn="l" rtl="0">
              <a:spcBef>
                <a:spcPts val="360"/>
              </a:spcBef>
              <a:buClr>
                <a:schemeClr val="dk1"/>
              </a:buClr>
              <a:buSzPct val="100000"/>
              <a:buFont typeface="Arial"/>
              <a:buChar char="•"/>
              <a:defRPr sz="1800" b="0" i="0" u="none" strike="noStrike" cap="none">
                <a:solidFill>
                  <a:schemeClr val="dk1"/>
                </a:solidFill>
                <a:latin typeface="Arial"/>
                <a:ea typeface="Arial"/>
                <a:cs typeface="Arial"/>
                <a:sym typeface="Arial"/>
              </a:defRPr>
            </a:lvl3pPr>
            <a:lvl4pPr marL="1600200" marR="0" lvl="3" indent="-127000" algn="l" rtl="0">
              <a:spcBef>
                <a:spcPts val="320"/>
              </a:spcBef>
              <a:buClr>
                <a:schemeClr val="dk1"/>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320"/>
              </a:spcBef>
              <a:buClr>
                <a:schemeClr val="dk1"/>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6pPr>
            <a:lvl7pPr marL="2971800" marR="0" lvl="6"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7pPr>
            <a:lvl8pPr marL="3429000" marR="0" lvl="7"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8pPr>
            <a:lvl9pPr marL="3886200" marR="0" lvl="8"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9pPr>
          </a:lstStyle>
          <a:p>
            <a:endParaRPr/>
          </a:p>
        </p:txBody>
      </p:sp>
      <p:sp>
        <p:nvSpPr>
          <p:cNvPr id="163" name="Shape 163"/>
          <p:cNvSpPr txBox="1">
            <a:spLocks noGrp="1"/>
          </p:cNvSpPr>
          <p:nvPr>
            <p:ph type="body" idx="3"/>
          </p:nvPr>
        </p:nvSpPr>
        <p:spPr>
          <a:xfrm>
            <a:off x="4645030" y="1151334"/>
            <a:ext cx="4041900" cy="479700"/>
          </a:xfrm>
          <a:prstGeom prst="rect">
            <a:avLst/>
          </a:prstGeom>
          <a:noFill/>
          <a:ln>
            <a:noFill/>
          </a:ln>
        </p:spPr>
        <p:txBody>
          <a:bodyPr wrap="square" lIns="91425" tIns="91425" rIns="91425" bIns="91425" anchor="b" anchorCtr="0"/>
          <a:lstStyle>
            <a:lvl1pPr marL="0" marR="0" lvl="0" indent="0" algn="l" rtl="0">
              <a:spcBef>
                <a:spcPts val="480"/>
              </a:spcBef>
              <a:buClr>
                <a:schemeClr val="dk1"/>
              </a:buClr>
              <a:buFont typeface="Arial"/>
              <a:buNone/>
              <a:defRPr sz="2400" b="1" i="0" u="none" strike="noStrike" cap="none">
                <a:solidFill>
                  <a:schemeClr val="dk1"/>
                </a:solidFill>
                <a:latin typeface="Arial"/>
                <a:ea typeface="Arial"/>
                <a:cs typeface="Arial"/>
                <a:sym typeface="Arial"/>
              </a:defRPr>
            </a:lvl1pPr>
            <a:lvl2pPr marL="457200" marR="0" lvl="1" indent="0" algn="l" rtl="0">
              <a:spcBef>
                <a:spcPts val="400"/>
              </a:spcBef>
              <a:buClr>
                <a:schemeClr val="dk1"/>
              </a:buClr>
              <a:buFont typeface="Arial"/>
              <a:buNone/>
              <a:defRPr sz="2000" b="1" i="0" u="none" strike="noStrike" cap="none">
                <a:solidFill>
                  <a:schemeClr val="dk1"/>
                </a:solidFill>
                <a:latin typeface="Arial"/>
                <a:ea typeface="Arial"/>
                <a:cs typeface="Arial"/>
                <a:sym typeface="Arial"/>
              </a:defRPr>
            </a:lvl2pPr>
            <a:lvl3pPr marL="914400" marR="0" lvl="2" indent="0" algn="l" rtl="0">
              <a:spcBef>
                <a:spcPts val="360"/>
              </a:spcBef>
              <a:buClr>
                <a:schemeClr val="dk1"/>
              </a:buClr>
              <a:buFont typeface="Arial"/>
              <a:buNone/>
              <a:defRPr sz="1800" b="1" i="0" u="none" strike="noStrike" cap="none">
                <a:solidFill>
                  <a:schemeClr val="dk1"/>
                </a:solidFill>
                <a:latin typeface="Arial"/>
                <a:ea typeface="Arial"/>
                <a:cs typeface="Arial"/>
                <a:sym typeface="Arial"/>
              </a:defRPr>
            </a:lvl3pPr>
            <a:lvl4pPr marL="1371600" marR="0" lvl="3" indent="0" algn="l" rtl="0">
              <a:spcBef>
                <a:spcPts val="320"/>
              </a:spcBef>
              <a:buClr>
                <a:schemeClr val="dk1"/>
              </a:buClr>
              <a:buFont typeface="Arial"/>
              <a:buNone/>
              <a:defRPr sz="1600" b="1" i="0" u="none" strike="noStrike" cap="none">
                <a:solidFill>
                  <a:schemeClr val="dk1"/>
                </a:solidFill>
                <a:latin typeface="Arial"/>
                <a:ea typeface="Arial"/>
                <a:cs typeface="Arial"/>
                <a:sym typeface="Arial"/>
              </a:defRPr>
            </a:lvl4pPr>
            <a:lvl5pPr marL="1828800" marR="0" lvl="4" indent="0" algn="l" rtl="0">
              <a:spcBef>
                <a:spcPts val="320"/>
              </a:spcBef>
              <a:buClr>
                <a:schemeClr val="dk1"/>
              </a:buClr>
              <a:buFont typeface="Arial"/>
              <a:buNone/>
              <a:defRPr sz="1600" b="1" i="0" u="none" strike="noStrike" cap="none">
                <a:solidFill>
                  <a:schemeClr val="dk1"/>
                </a:solidFill>
                <a:latin typeface="Arial"/>
                <a:ea typeface="Arial"/>
                <a:cs typeface="Arial"/>
                <a:sym typeface="Arial"/>
              </a:defRPr>
            </a:lvl5pPr>
            <a:lvl6pPr marL="2286000" marR="0" lvl="5"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6pPr>
            <a:lvl7pPr marL="2743200" marR="0" lvl="6"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7pPr>
            <a:lvl8pPr marL="3200400" marR="0" lvl="7"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8pPr>
            <a:lvl9pPr marL="3657600" marR="0" lvl="8"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164" name="Shape 164"/>
          <p:cNvSpPr txBox="1">
            <a:spLocks noGrp="1"/>
          </p:cNvSpPr>
          <p:nvPr>
            <p:ph type="body" idx="4"/>
          </p:nvPr>
        </p:nvSpPr>
        <p:spPr>
          <a:xfrm>
            <a:off x="4645030" y="1631156"/>
            <a:ext cx="4041900" cy="2963400"/>
          </a:xfrm>
          <a:prstGeom prst="rect">
            <a:avLst/>
          </a:prstGeom>
          <a:noFill/>
          <a:ln>
            <a:noFill/>
          </a:ln>
        </p:spPr>
        <p:txBody>
          <a:bodyPr wrap="square" lIns="91425" tIns="91425" rIns="91425" bIns="91425" anchor="t" anchorCtr="0"/>
          <a:lstStyle>
            <a:lvl1pPr marL="342900" marR="0" lvl="0" indent="-190500" algn="l" rtl="0">
              <a:spcBef>
                <a:spcPts val="480"/>
              </a:spcBef>
              <a:buClr>
                <a:schemeClr val="dk1"/>
              </a:buClr>
              <a:buSzPct val="100000"/>
              <a:buFont typeface="Arial"/>
              <a:buChar char="•"/>
              <a:defRPr sz="2400" b="0" i="0" u="none" strike="noStrike" cap="none">
                <a:solidFill>
                  <a:schemeClr val="dk1"/>
                </a:solidFill>
                <a:latin typeface="Arial"/>
                <a:ea typeface="Arial"/>
                <a:cs typeface="Arial"/>
                <a:sym typeface="Arial"/>
              </a:defRPr>
            </a:lvl1pPr>
            <a:lvl2pPr marL="742950" marR="0" lvl="1" indent="-15875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2pPr>
            <a:lvl3pPr marL="1143000" marR="0" lvl="2" indent="-114300" algn="l" rtl="0">
              <a:spcBef>
                <a:spcPts val="360"/>
              </a:spcBef>
              <a:buClr>
                <a:schemeClr val="dk1"/>
              </a:buClr>
              <a:buSzPct val="100000"/>
              <a:buFont typeface="Arial"/>
              <a:buChar char="•"/>
              <a:defRPr sz="1800" b="0" i="0" u="none" strike="noStrike" cap="none">
                <a:solidFill>
                  <a:schemeClr val="dk1"/>
                </a:solidFill>
                <a:latin typeface="Arial"/>
                <a:ea typeface="Arial"/>
                <a:cs typeface="Arial"/>
                <a:sym typeface="Arial"/>
              </a:defRPr>
            </a:lvl3pPr>
            <a:lvl4pPr marL="1600200" marR="0" lvl="3" indent="-127000" algn="l" rtl="0">
              <a:spcBef>
                <a:spcPts val="320"/>
              </a:spcBef>
              <a:buClr>
                <a:schemeClr val="dk1"/>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320"/>
              </a:spcBef>
              <a:buClr>
                <a:schemeClr val="dk1"/>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6pPr>
            <a:lvl7pPr marL="2971800" marR="0" lvl="6"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7pPr>
            <a:lvl8pPr marL="3429000" marR="0" lvl="7"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8pPr>
            <a:lvl9pPr marL="3886200" marR="0" lvl="8"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9pPr>
          </a:lstStyle>
          <a:p>
            <a:endParaRPr/>
          </a:p>
        </p:txBody>
      </p:sp>
      <p:sp>
        <p:nvSpPr>
          <p:cNvPr id="165" name="Shape 165"/>
          <p:cNvSpPr txBox="1">
            <a:spLocks noGrp="1"/>
          </p:cNvSpPr>
          <p:nvPr>
            <p:ph type="dt" idx="10"/>
          </p:nvPr>
        </p:nvSpPr>
        <p:spPr>
          <a:xfrm>
            <a:off x="457200" y="4767264"/>
            <a:ext cx="2133600" cy="273900"/>
          </a:xfrm>
          <a:prstGeom prst="rect">
            <a:avLst/>
          </a:prstGeom>
          <a:noFill/>
          <a:ln>
            <a:noFill/>
          </a:ln>
        </p:spPr>
        <p:txBody>
          <a:bodyPr wrap="square" lIns="91425" tIns="91425" rIns="91425" bIns="91425" anchor="t" anchorCtr="0"/>
          <a:lstStyle>
            <a:lvl1pPr marL="0" marR="0" lvl="0" indent="0" algn="l" rtl="0">
              <a:spcBef>
                <a:spcPts val="0"/>
              </a:spcBef>
              <a:buNone/>
              <a:defRPr sz="1800">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166" name="Shape 166"/>
          <p:cNvSpPr txBox="1">
            <a:spLocks noGrp="1"/>
          </p:cNvSpPr>
          <p:nvPr>
            <p:ph type="ftr" idx="11"/>
          </p:nvPr>
        </p:nvSpPr>
        <p:spPr>
          <a:xfrm>
            <a:off x="3124200" y="4767264"/>
            <a:ext cx="2895600" cy="273900"/>
          </a:xfrm>
          <a:prstGeom prst="rect">
            <a:avLst/>
          </a:prstGeom>
          <a:noFill/>
          <a:ln>
            <a:noFill/>
          </a:ln>
        </p:spPr>
        <p:txBody>
          <a:bodyPr wrap="square" lIns="91425" tIns="91425" rIns="91425" bIns="91425" anchor="t" anchorCtr="0"/>
          <a:lstStyle>
            <a:lvl1pPr marL="0" marR="0" lvl="0" indent="0" algn="l" rtl="0">
              <a:spcBef>
                <a:spcPts val="0"/>
              </a:spcBef>
              <a:buNone/>
              <a:defRPr sz="1800">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167" name="Shape 167"/>
          <p:cNvSpPr txBox="1">
            <a:spLocks noGrp="1"/>
          </p:cNvSpPr>
          <p:nvPr>
            <p:ph type="sldNum" idx="12"/>
          </p:nvPr>
        </p:nvSpPr>
        <p:spPr>
          <a:xfrm>
            <a:off x="8747129" y="4869657"/>
            <a:ext cx="396900" cy="273900"/>
          </a:xfrm>
          <a:prstGeom prst="rect">
            <a:avLst/>
          </a:prstGeom>
          <a:noFill/>
          <a:ln>
            <a:noFill/>
          </a:ln>
        </p:spPr>
        <p:txBody>
          <a:bodyPr wrap="square" lIns="91425" tIns="45700" rIns="91425" bIns="45700" anchor="ctr" anchorCtr="0">
            <a:noAutofit/>
          </a:bodyPr>
          <a:lstStyle/>
          <a:p>
            <a:pPr marL="0" marR="0" lvl="0" indent="0" algn="r" rtl="0">
              <a:spcBef>
                <a:spcPts val="0"/>
              </a:spcBef>
              <a:buSzPct val="25000"/>
              <a:buNone/>
            </a:pPr>
            <a:fld id="{00000000-1234-1234-1234-123412341234}" type="slidenum">
              <a:rPr lang="en" sz="800">
                <a:solidFill>
                  <a:srgbClr val="888888"/>
                </a:solidFill>
                <a:latin typeface="Calibri"/>
                <a:ea typeface="Calibri"/>
                <a:cs typeface="Calibri"/>
                <a:sym typeface="Calibri"/>
              </a:rPr>
              <a:t>‹#›</a:t>
            </a:fld>
            <a:endParaRPr lang="en" sz="800">
              <a:solidFill>
                <a:srgbClr val="888888"/>
              </a:solidFill>
              <a:latin typeface="Calibri"/>
              <a:ea typeface="Calibri"/>
              <a:cs typeface="Calibri"/>
              <a:sym typeface="Calibri"/>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168"/>
        <p:cNvGrpSpPr/>
        <p:nvPr/>
      </p:nvGrpSpPr>
      <p:grpSpPr>
        <a:xfrm>
          <a:off x="0" y="0"/>
          <a:ext cx="0" cy="0"/>
          <a:chOff x="0" y="0"/>
          <a:chExt cx="0" cy="0"/>
        </a:xfrm>
      </p:grpSpPr>
      <p:sp>
        <p:nvSpPr>
          <p:cNvPr id="169" name="Shape 169"/>
          <p:cNvSpPr txBox="1">
            <a:spLocks noGrp="1"/>
          </p:cNvSpPr>
          <p:nvPr>
            <p:ph type="title"/>
          </p:nvPr>
        </p:nvSpPr>
        <p:spPr>
          <a:xfrm>
            <a:off x="54151" y="50920"/>
            <a:ext cx="9042600" cy="857100"/>
          </a:xfrm>
          <a:prstGeom prst="rect">
            <a:avLst/>
          </a:prstGeom>
          <a:noFill/>
          <a:ln>
            <a:noFill/>
          </a:ln>
        </p:spPr>
        <p:txBody>
          <a:bodyPr wrap="square" lIns="91425" tIns="91425" rIns="91425" bIns="91425" anchor="ctr" anchorCtr="0"/>
          <a:lstStyle>
            <a:lvl1pPr marL="0" marR="0" lvl="0" indent="0" algn="ctr" rtl="0">
              <a:spcBef>
                <a:spcPts val="0"/>
              </a:spcBef>
              <a:buClr>
                <a:srgbClr val="16AACC"/>
              </a:buClr>
              <a:buFont typeface="Calibri"/>
              <a:buNone/>
              <a:defRPr sz="3600" b="0" i="0" u="none" strike="noStrike" cap="none">
                <a:solidFill>
                  <a:srgbClr val="16AACC"/>
                </a:solidFill>
                <a:latin typeface="Calibri"/>
                <a:ea typeface="Calibri"/>
                <a:cs typeface="Calibri"/>
                <a:sym typeface="Calibri"/>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170" name="Shape 170"/>
          <p:cNvSpPr txBox="1">
            <a:spLocks noGrp="1"/>
          </p:cNvSpPr>
          <p:nvPr>
            <p:ph type="dt" idx="10"/>
          </p:nvPr>
        </p:nvSpPr>
        <p:spPr>
          <a:xfrm>
            <a:off x="457200" y="4767264"/>
            <a:ext cx="2133600" cy="273900"/>
          </a:xfrm>
          <a:prstGeom prst="rect">
            <a:avLst/>
          </a:prstGeom>
          <a:noFill/>
          <a:ln>
            <a:noFill/>
          </a:ln>
        </p:spPr>
        <p:txBody>
          <a:bodyPr wrap="square" lIns="91425" tIns="91425" rIns="91425" bIns="91425" anchor="t" anchorCtr="0"/>
          <a:lstStyle>
            <a:lvl1pPr marL="0" marR="0" lvl="0" indent="0" algn="l" rtl="0">
              <a:spcBef>
                <a:spcPts val="0"/>
              </a:spcBef>
              <a:buNone/>
              <a:defRPr sz="1800">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171" name="Shape 171"/>
          <p:cNvSpPr txBox="1">
            <a:spLocks noGrp="1"/>
          </p:cNvSpPr>
          <p:nvPr>
            <p:ph type="ftr" idx="11"/>
          </p:nvPr>
        </p:nvSpPr>
        <p:spPr>
          <a:xfrm>
            <a:off x="3124200" y="4767264"/>
            <a:ext cx="2895600" cy="273900"/>
          </a:xfrm>
          <a:prstGeom prst="rect">
            <a:avLst/>
          </a:prstGeom>
          <a:noFill/>
          <a:ln>
            <a:noFill/>
          </a:ln>
        </p:spPr>
        <p:txBody>
          <a:bodyPr wrap="square" lIns="91425" tIns="91425" rIns="91425" bIns="91425" anchor="t" anchorCtr="0"/>
          <a:lstStyle>
            <a:lvl1pPr marL="0" marR="0" lvl="0" indent="0" algn="l" rtl="0">
              <a:spcBef>
                <a:spcPts val="0"/>
              </a:spcBef>
              <a:buNone/>
              <a:defRPr sz="1800">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172" name="Shape 172"/>
          <p:cNvSpPr txBox="1">
            <a:spLocks noGrp="1"/>
          </p:cNvSpPr>
          <p:nvPr>
            <p:ph type="sldNum" idx="12"/>
          </p:nvPr>
        </p:nvSpPr>
        <p:spPr>
          <a:xfrm>
            <a:off x="8747129" y="4869657"/>
            <a:ext cx="396900" cy="273900"/>
          </a:xfrm>
          <a:prstGeom prst="rect">
            <a:avLst/>
          </a:prstGeom>
          <a:noFill/>
          <a:ln>
            <a:noFill/>
          </a:ln>
        </p:spPr>
        <p:txBody>
          <a:bodyPr wrap="square" lIns="91425" tIns="45700" rIns="91425" bIns="45700" anchor="ctr" anchorCtr="0">
            <a:noAutofit/>
          </a:bodyPr>
          <a:lstStyle/>
          <a:p>
            <a:pPr marL="0" marR="0" lvl="0" indent="0" algn="r" rtl="0">
              <a:spcBef>
                <a:spcPts val="0"/>
              </a:spcBef>
              <a:buSzPct val="25000"/>
              <a:buNone/>
            </a:pPr>
            <a:fld id="{00000000-1234-1234-1234-123412341234}" type="slidenum">
              <a:rPr lang="en" sz="800">
                <a:solidFill>
                  <a:srgbClr val="888888"/>
                </a:solidFill>
                <a:latin typeface="Calibri"/>
                <a:ea typeface="Calibri"/>
                <a:cs typeface="Calibri"/>
                <a:sym typeface="Calibri"/>
              </a:rPr>
              <a:t>‹#›</a:t>
            </a:fld>
            <a:endParaRPr lang="en" sz="800">
              <a:solidFill>
                <a:srgbClr val="888888"/>
              </a:solidFill>
              <a:latin typeface="Calibri"/>
              <a:ea typeface="Calibri"/>
              <a:cs typeface="Calibri"/>
              <a:sym typeface="Calibri"/>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173"/>
        <p:cNvGrpSpPr/>
        <p:nvPr/>
      </p:nvGrpSpPr>
      <p:grpSpPr>
        <a:xfrm>
          <a:off x="0" y="0"/>
          <a:ext cx="0" cy="0"/>
          <a:chOff x="0" y="0"/>
          <a:chExt cx="0" cy="0"/>
        </a:xfrm>
      </p:grpSpPr>
      <p:sp>
        <p:nvSpPr>
          <p:cNvPr id="174" name="Shape 174"/>
          <p:cNvSpPr txBox="1">
            <a:spLocks noGrp="1"/>
          </p:cNvSpPr>
          <p:nvPr>
            <p:ph type="dt" idx="10"/>
          </p:nvPr>
        </p:nvSpPr>
        <p:spPr>
          <a:xfrm>
            <a:off x="457200" y="4767264"/>
            <a:ext cx="2133600" cy="273900"/>
          </a:xfrm>
          <a:prstGeom prst="rect">
            <a:avLst/>
          </a:prstGeom>
          <a:noFill/>
          <a:ln>
            <a:noFill/>
          </a:ln>
        </p:spPr>
        <p:txBody>
          <a:bodyPr wrap="square" lIns="91425" tIns="91425" rIns="91425" bIns="91425" anchor="t" anchorCtr="0"/>
          <a:lstStyle>
            <a:lvl1pPr marL="0" marR="0" lvl="0" indent="0" algn="l" rtl="0">
              <a:spcBef>
                <a:spcPts val="0"/>
              </a:spcBef>
              <a:buNone/>
              <a:defRPr sz="1800">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175" name="Shape 175"/>
          <p:cNvSpPr txBox="1">
            <a:spLocks noGrp="1"/>
          </p:cNvSpPr>
          <p:nvPr>
            <p:ph type="ftr" idx="11"/>
          </p:nvPr>
        </p:nvSpPr>
        <p:spPr>
          <a:xfrm>
            <a:off x="3124200" y="4767264"/>
            <a:ext cx="2895600" cy="273900"/>
          </a:xfrm>
          <a:prstGeom prst="rect">
            <a:avLst/>
          </a:prstGeom>
          <a:noFill/>
          <a:ln>
            <a:noFill/>
          </a:ln>
        </p:spPr>
        <p:txBody>
          <a:bodyPr wrap="square" lIns="91425" tIns="91425" rIns="91425" bIns="91425" anchor="t" anchorCtr="0"/>
          <a:lstStyle>
            <a:lvl1pPr marL="0" marR="0" lvl="0" indent="0" algn="l" rtl="0">
              <a:spcBef>
                <a:spcPts val="0"/>
              </a:spcBef>
              <a:buNone/>
              <a:defRPr sz="1800">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176" name="Shape 176"/>
          <p:cNvSpPr txBox="1">
            <a:spLocks noGrp="1"/>
          </p:cNvSpPr>
          <p:nvPr>
            <p:ph type="sldNum" idx="12"/>
          </p:nvPr>
        </p:nvSpPr>
        <p:spPr>
          <a:xfrm>
            <a:off x="8747129" y="4869657"/>
            <a:ext cx="396900" cy="273900"/>
          </a:xfrm>
          <a:prstGeom prst="rect">
            <a:avLst/>
          </a:prstGeom>
          <a:noFill/>
          <a:ln>
            <a:noFill/>
          </a:ln>
        </p:spPr>
        <p:txBody>
          <a:bodyPr wrap="square" lIns="91425" tIns="45700" rIns="91425" bIns="45700" anchor="ctr" anchorCtr="0">
            <a:noAutofit/>
          </a:bodyPr>
          <a:lstStyle/>
          <a:p>
            <a:pPr marL="0" marR="0" lvl="0" indent="0" algn="r" rtl="0">
              <a:spcBef>
                <a:spcPts val="0"/>
              </a:spcBef>
              <a:buSzPct val="25000"/>
              <a:buNone/>
            </a:pPr>
            <a:fld id="{00000000-1234-1234-1234-123412341234}" type="slidenum">
              <a:rPr lang="en" sz="800">
                <a:solidFill>
                  <a:srgbClr val="888888"/>
                </a:solidFill>
                <a:latin typeface="Calibri"/>
                <a:ea typeface="Calibri"/>
                <a:cs typeface="Calibri"/>
                <a:sym typeface="Calibri"/>
              </a:rPr>
              <a:t>‹#›</a:t>
            </a:fld>
            <a:endParaRPr lang="en" sz="800">
              <a:solidFill>
                <a:srgbClr val="888888"/>
              </a:solidFill>
              <a:latin typeface="Calibri"/>
              <a:ea typeface="Calibri"/>
              <a:cs typeface="Calibri"/>
              <a:sym typeface="Calibri"/>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Shape 177"/>
        <p:cNvGrpSpPr/>
        <p:nvPr/>
      </p:nvGrpSpPr>
      <p:grpSpPr>
        <a:xfrm>
          <a:off x="0" y="0"/>
          <a:ext cx="0" cy="0"/>
          <a:chOff x="0" y="0"/>
          <a:chExt cx="0" cy="0"/>
        </a:xfrm>
      </p:grpSpPr>
      <p:sp>
        <p:nvSpPr>
          <p:cNvPr id="178" name="Shape 178"/>
          <p:cNvSpPr txBox="1">
            <a:spLocks noGrp="1"/>
          </p:cNvSpPr>
          <p:nvPr>
            <p:ph type="title"/>
          </p:nvPr>
        </p:nvSpPr>
        <p:spPr>
          <a:xfrm>
            <a:off x="457204" y="204787"/>
            <a:ext cx="3008399" cy="871500"/>
          </a:xfrm>
          <a:prstGeom prst="rect">
            <a:avLst/>
          </a:prstGeom>
          <a:noFill/>
          <a:ln>
            <a:noFill/>
          </a:ln>
        </p:spPr>
        <p:txBody>
          <a:bodyPr wrap="square" lIns="91425" tIns="91425" rIns="91425" bIns="91425" anchor="b" anchorCtr="0"/>
          <a:lstStyle>
            <a:lvl1pPr marL="0" marR="0" lvl="0" indent="0" algn="l" rtl="0">
              <a:spcBef>
                <a:spcPts val="0"/>
              </a:spcBef>
              <a:buClr>
                <a:srgbClr val="16AACC"/>
              </a:buClr>
              <a:buFont typeface="Calibri"/>
              <a:buNone/>
              <a:defRPr sz="2000" b="1" i="0" u="none" strike="noStrike" cap="none">
                <a:solidFill>
                  <a:srgbClr val="16AACC"/>
                </a:solidFill>
                <a:latin typeface="Calibri"/>
                <a:ea typeface="Calibri"/>
                <a:cs typeface="Calibri"/>
                <a:sym typeface="Calibri"/>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179" name="Shape 179"/>
          <p:cNvSpPr txBox="1">
            <a:spLocks noGrp="1"/>
          </p:cNvSpPr>
          <p:nvPr>
            <p:ph type="body" idx="1"/>
          </p:nvPr>
        </p:nvSpPr>
        <p:spPr>
          <a:xfrm>
            <a:off x="3575050" y="204789"/>
            <a:ext cx="5111700" cy="4389900"/>
          </a:xfrm>
          <a:prstGeom prst="rect">
            <a:avLst/>
          </a:prstGeom>
          <a:noFill/>
          <a:ln>
            <a:noFill/>
          </a:ln>
        </p:spPr>
        <p:txBody>
          <a:bodyPr wrap="square" lIns="91425" tIns="91425" rIns="91425" bIns="91425" anchor="t" anchorCtr="0"/>
          <a:lstStyle>
            <a:lvl1pPr marL="342900" marR="0" lvl="0" indent="-139700" algn="l" rtl="0">
              <a:spcBef>
                <a:spcPts val="640"/>
              </a:spcBef>
              <a:buClr>
                <a:schemeClr val="dk1"/>
              </a:buClr>
              <a:buSzPct val="100000"/>
              <a:buFont typeface="Arial"/>
              <a:buChar char="•"/>
              <a:defRPr sz="3200" b="0" i="0" u="none" strike="noStrike" cap="none">
                <a:solidFill>
                  <a:schemeClr val="dk1"/>
                </a:solidFill>
                <a:latin typeface="Arial"/>
                <a:ea typeface="Arial"/>
                <a:cs typeface="Arial"/>
                <a:sym typeface="Arial"/>
              </a:defRPr>
            </a:lvl1pPr>
            <a:lvl2pPr marL="742950" marR="0" lvl="1" indent="-107950" algn="l" rtl="0">
              <a:spcBef>
                <a:spcPts val="560"/>
              </a:spcBef>
              <a:buClr>
                <a:schemeClr val="dk1"/>
              </a:buClr>
              <a:buSzPct val="100000"/>
              <a:buFont typeface="Arial"/>
              <a:buChar char="–"/>
              <a:defRPr sz="2800" b="0" i="0" u="none" strike="noStrike" cap="none">
                <a:solidFill>
                  <a:schemeClr val="dk1"/>
                </a:solidFill>
                <a:latin typeface="Arial"/>
                <a:ea typeface="Arial"/>
                <a:cs typeface="Arial"/>
                <a:sym typeface="Arial"/>
              </a:defRPr>
            </a:lvl2pPr>
            <a:lvl3pPr marL="1143000" marR="0" lvl="2" indent="-76200" algn="l" rtl="0">
              <a:spcBef>
                <a:spcPts val="480"/>
              </a:spcBef>
              <a:buClr>
                <a:schemeClr val="dk1"/>
              </a:buClr>
              <a:buSzPct val="100000"/>
              <a:buFont typeface="Arial"/>
              <a:buChar char="•"/>
              <a:defRPr sz="2400" b="0" i="0" u="none" strike="noStrike" cap="none">
                <a:solidFill>
                  <a:schemeClr val="dk1"/>
                </a:solidFill>
                <a:latin typeface="Arial"/>
                <a:ea typeface="Arial"/>
                <a:cs typeface="Arial"/>
                <a:sym typeface="Arial"/>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80" name="Shape 180"/>
          <p:cNvSpPr txBox="1">
            <a:spLocks noGrp="1"/>
          </p:cNvSpPr>
          <p:nvPr>
            <p:ph type="body" idx="2"/>
          </p:nvPr>
        </p:nvSpPr>
        <p:spPr>
          <a:xfrm>
            <a:off x="457204" y="1076327"/>
            <a:ext cx="3008399" cy="3518400"/>
          </a:xfrm>
          <a:prstGeom prst="rect">
            <a:avLst/>
          </a:prstGeom>
          <a:noFill/>
          <a:ln>
            <a:noFill/>
          </a:ln>
        </p:spPr>
        <p:txBody>
          <a:bodyPr wrap="square" lIns="91425" tIns="91425" rIns="91425" bIns="91425" anchor="t" anchorCtr="0"/>
          <a:lstStyle>
            <a:lvl1pPr marL="0" marR="0" lvl="0" indent="0" algn="l" rtl="0">
              <a:spcBef>
                <a:spcPts val="280"/>
              </a:spcBef>
              <a:buClr>
                <a:schemeClr val="dk1"/>
              </a:buClr>
              <a:buFont typeface="Arial"/>
              <a:buNone/>
              <a:defRPr sz="1400" b="0" i="0" u="none" strike="noStrike" cap="none">
                <a:solidFill>
                  <a:schemeClr val="dk1"/>
                </a:solidFill>
                <a:latin typeface="Arial"/>
                <a:ea typeface="Arial"/>
                <a:cs typeface="Arial"/>
                <a:sym typeface="Arial"/>
              </a:defRPr>
            </a:lvl1pPr>
            <a:lvl2pPr marL="457200" marR="0" lvl="1" indent="0" algn="l" rtl="0">
              <a:spcBef>
                <a:spcPts val="240"/>
              </a:spcBef>
              <a:buClr>
                <a:schemeClr val="dk1"/>
              </a:buClr>
              <a:buFont typeface="Arial"/>
              <a:buNone/>
              <a:defRPr sz="1200" b="0" i="0" u="none" strike="noStrike" cap="none">
                <a:solidFill>
                  <a:schemeClr val="dk1"/>
                </a:solidFill>
                <a:latin typeface="Arial"/>
                <a:ea typeface="Arial"/>
                <a:cs typeface="Arial"/>
                <a:sym typeface="Arial"/>
              </a:defRPr>
            </a:lvl2pPr>
            <a:lvl3pPr marL="914400" marR="0" lvl="2" indent="0" algn="l" rtl="0">
              <a:spcBef>
                <a:spcPts val="200"/>
              </a:spcBef>
              <a:buClr>
                <a:schemeClr val="dk1"/>
              </a:buClr>
              <a:buFont typeface="Arial"/>
              <a:buNone/>
              <a:defRPr sz="1000" b="0" i="0" u="none" strike="noStrike" cap="none">
                <a:solidFill>
                  <a:schemeClr val="dk1"/>
                </a:solidFill>
                <a:latin typeface="Arial"/>
                <a:ea typeface="Arial"/>
                <a:cs typeface="Arial"/>
                <a:sym typeface="Arial"/>
              </a:defRPr>
            </a:lvl3pPr>
            <a:lvl4pPr marL="1371600" marR="0" lvl="3" indent="0" algn="l" rtl="0">
              <a:spcBef>
                <a:spcPts val="180"/>
              </a:spcBef>
              <a:buClr>
                <a:schemeClr val="dk1"/>
              </a:buClr>
              <a:buFont typeface="Arial"/>
              <a:buNone/>
              <a:defRPr sz="900" b="0" i="0" u="none" strike="noStrike" cap="none">
                <a:solidFill>
                  <a:schemeClr val="dk1"/>
                </a:solidFill>
                <a:latin typeface="Arial"/>
                <a:ea typeface="Arial"/>
                <a:cs typeface="Arial"/>
                <a:sym typeface="Arial"/>
              </a:defRPr>
            </a:lvl4pPr>
            <a:lvl5pPr marL="1828800" marR="0" lvl="4" indent="0" algn="l" rtl="0">
              <a:spcBef>
                <a:spcPts val="180"/>
              </a:spcBef>
              <a:buClr>
                <a:schemeClr val="dk1"/>
              </a:buClr>
              <a:buFont typeface="Arial"/>
              <a:buNone/>
              <a:defRPr sz="900" b="0" i="0" u="none" strike="noStrike" cap="none">
                <a:solidFill>
                  <a:schemeClr val="dk1"/>
                </a:solidFill>
                <a:latin typeface="Arial"/>
                <a:ea typeface="Arial"/>
                <a:cs typeface="Arial"/>
                <a:sym typeface="Arial"/>
              </a:defRPr>
            </a:lvl5pPr>
            <a:lvl6pPr marL="2286000" marR="0" lvl="5"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6pPr>
            <a:lvl7pPr marL="2743200" marR="0" lvl="6"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7pPr>
            <a:lvl8pPr marL="3200400" marR="0" lvl="7"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8pPr>
            <a:lvl9pPr marL="3657600" marR="0" lvl="8"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9pPr>
          </a:lstStyle>
          <a:p>
            <a:endParaRPr/>
          </a:p>
        </p:txBody>
      </p:sp>
      <p:sp>
        <p:nvSpPr>
          <p:cNvPr id="181" name="Shape 181"/>
          <p:cNvSpPr txBox="1">
            <a:spLocks noGrp="1"/>
          </p:cNvSpPr>
          <p:nvPr>
            <p:ph type="dt" idx="10"/>
          </p:nvPr>
        </p:nvSpPr>
        <p:spPr>
          <a:xfrm>
            <a:off x="457200" y="4767264"/>
            <a:ext cx="2133600" cy="273900"/>
          </a:xfrm>
          <a:prstGeom prst="rect">
            <a:avLst/>
          </a:prstGeom>
          <a:noFill/>
          <a:ln>
            <a:noFill/>
          </a:ln>
        </p:spPr>
        <p:txBody>
          <a:bodyPr wrap="square" lIns="91425" tIns="91425" rIns="91425" bIns="91425" anchor="t" anchorCtr="0"/>
          <a:lstStyle>
            <a:lvl1pPr marL="0" marR="0" lvl="0" indent="0" algn="l" rtl="0">
              <a:spcBef>
                <a:spcPts val="0"/>
              </a:spcBef>
              <a:buNone/>
              <a:defRPr sz="1800">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182" name="Shape 182"/>
          <p:cNvSpPr txBox="1">
            <a:spLocks noGrp="1"/>
          </p:cNvSpPr>
          <p:nvPr>
            <p:ph type="ftr" idx="11"/>
          </p:nvPr>
        </p:nvSpPr>
        <p:spPr>
          <a:xfrm>
            <a:off x="3124200" y="4767264"/>
            <a:ext cx="2895600" cy="273900"/>
          </a:xfrm>
          <a:prstGeom prst="rect">
            <a:avLst/>
          </a:prstGeom>
          <a:noFill/>
          <a:ln>
            <a:noFill/>
          </a:ln>
        </p:spPr>
        <p:txBody>
          <a:bodyPr wrap="square" lIns="91425" tIns="91425" rIns="91425" bIns="91425" anchor="t" anchorCtr="0"/>
          <a:lstStyle>
            <a:lvl1pPr marL="0" marR="0" lvl="0" indent="0" algn="l" rtl="0">
              <a:spcBef>
                <a:spcPts val="0"/>
              </a:spcBef>
              <a:buNone/>
              <a:defRPr sz="1800">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183" name="Shape 183"/>
          <p:cNvSpPr txBox="1">
            <a:spLocks noGrp="1"/>
          </p:cNvSpPr>
          <p:nvPr>
            <p:ph type="sldNum" idx="12"/>
          </p:nvPr>
        </p:nvSpPr>
        <p:spPr>
          <a:xfrm>
            <a:off x="8747129" y="4869657"/>
            <a:ext cx="396900" cy="273900"/>
          </a:xfrm>
          <a:prstGeom prst="rect">
            <a:avLst/>
          </a:prstGeom>
          <a:noFill/>
          <a:ln>
            <a:noFill/>
          </a:ln>
        </p:spPr>
        <p:txBody>
          <a:bodyPr wrap="square" lIns="91425" tIns="45700" rIns="91425" bIns="45700" anchor="ctr" anchorCtr="0">
            <a:noAutofit/>
          </a:bodyPr>
          <a:lstStyle/>
          <a:p>
            <a:pPr marL="0" marR="0" lvl="0" indent="0" algn="r" rtl="0">
              <a:spcBef>
                <a:spcPts val="0"/>
              </a:spcBef>
              <a:buSzPct val="25000"/>
              <a:buNone/>
            </a:pPr>
            <a:fld id="{00000000-1234-1234-1234-123412341234}" type="slidenum">
              <a:rPr lang="en" sz="800">
                <a:solidFill>
                  <a:srgbClr val="888888"/>
                </a:solidFill>
                <a:latin typeface="Calibri"/>
                <a:ea typeface="Calibri"/>
                <a:cs typeface="Calibri"/>
                <a:sym typeface="Calibri"/>
              </a:rPr>
              <a:t>‹#›</a:t>
            </a:fld>
            <a:endParaRPr lang="en" sz="800">
              <a:solidFill>
                <a:srgbClr val="888888"/>
              </a:solidFill>
              <a:latin typeface="Calibri"/>
              <a:ea typeface="Calibri"/>
              <a:cs typeface="Calibri"/>
              <a:sym typeface="Calibri"/>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Shape 184"/>
        <p:cNvGrpSpPr/>
        <p:nvPr/>
      </p:nvGrpSpPr>
      <p:grpSpPr>
        <a:xfrm>
          <a:off x="0" y="0"/>
          <a:ext cx="0" cy="0"/>
          <a:chOff x="0" y="0"/>
          <a:chExt cx="0" cy="0"/>
        </a:xfrm>
      </p:grpSpPr>
      <p:sp>
        <p:nvSpPr>
          <p:cNvPr id="185" name="Shape 185"/>
          <p:cNvSpPr txBox="1">
            <a:spLocks noGrp="1"/>
          </p:cNvSpPr>
          <p:nvPr>
            <p:ph type="title"/>
          </p:nvPr>
        </p:nvSpPr>
        <p:spPr>
          <a:xfrm>
            <a:off x="1792288" y="3600450"/>
            <a:ext cx="5486400" cy="425100"/>
          </a:xfrm>
          <a:prstGeom prst="rect">
            <a:avLst/>
          </a:prstGeom>
          <a:noFill/>
          <a:ln>
            <a:noFill/>
          </a:ln>
        </p:spPr>
        <p:txBody>
          <a:bodyPr wrap="square" lIns="91425" tIns="91425" rIns="91425" bIns="91425" anchor="b" anchorCtr="0"/>
          <a:lstStyle>
            <a:lvl1pPr marL="0" marR="0" lvl="0" indent="0" algn="l" rtl="0">
              <a:spcBef>
                <a:spcPts val="0"/>
              </a:spcBef>
              <a:buClr>
                <a:srgbClr val="16AACC"/>
              </a:buClr>
              <a:buFont typeface="Calibri"/>
              <a:buNone/>
              <a:defRPr sz="2000" b="1" i="0" u="none" strike="noStrike" cap="none">
                <a:solidFill>
                  <a:srgbClr val="16AACC"/>
                </a:solidFill>
                <a:latin typeface="Calibri"/>
                <a:ea typeface="Calibri"/>
                <a:cs typeface="Calibri"/>
                <a:sym typeface="Calibri"/>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186" name="Shape 186"/>
          <p:cNvSpPr>
            <a:spLocks noGrp="1"/>
          </p:cNvSpPr>
          <p:nvPr>
            <p:ph type="pic" idx="2"/>
          </p:nvPr>
        </p:nvSpPr>
        <p:spPr>
          <a:xfrm>
            <a:off x="1792288" y="459581"/>
            <a:ext cx="5486400" cy="3086099"/>
          </a:xfrm>
          <a:prstGeom prst="rect">
            <a:avLst/>
          </a:prstGeom>
          <a:noFill/>
          <a:ln>
            <a:noFill/>
          </a:ln>
        </p:spPr>
        <p:txBody>
          <a:bodyPr wrap="square" lIns="91425" tIns="91425" rIns="91425" bIns="91425" anchor="t" anchorCtr="0"/>
          <a:lstStyle>
            <a:lvl1pPr marL="0" marR="0" lvl="0" indent="0" algn="l" rtl="0">
              <a:spcBef>
                <a:spcPts val="640"/>
              </a:spcBef>
              <a:buClr>
                <a:schemeClr val="dk1"/>
              </a:buClr>
              <a:buFont typeface="Arial"/>
              <a:buNone/>
              <a:defRPr sz="3200" b="0" i="0" u="none" strike="noStrike" cap="none">
                <a:solidFill>
                  <a:schemeClr val="dk1"/>
                </a:solidFill>
                <a:latin typeface="Arial"/>
                <a:ea typeface="Arial"/>
                <a:cs typeface="Arial"/>
                <a:sym typeface="Arial"/>
              </a:defRPr>
            </a:lvl1pPr>
            <a:lvl2pPr marL="457200" marR="0" lvl="1" indent="0" algn="l" rtl="0">
              <a:spcBef>
                <a:spcPts val="560"/>
              </a:spcBef>
              <a:buClr>
                <a:schemeClr val="dk1"/>
              </a:buClr>
              <a:buFont typeface="Arial"/>
              <a:buNone/>
              <a:defRPr sz="2800" b="0" i="0" u="none" strike="noStrike" cap="none">
                <a:solidFill>
                  <a:schemeClr val="dk1"/>
                </a:solidFill>
                <a:latin typeface="Arial"/>
                <a:ea typeface="Arial"/>
                <a:cs typeface="Arial"/>
                <a:sym typeface="Arial"/>
              </a:defRPr>
            </a:lvl2pPr>
            <a:lvl3pPr marL="914400" marR="0" lvl="2" indent="0" algn="l" rtl="0">
              <a:spcBef>
                <a:spcPts val="480"/>
              </a:spcBef>
              <a:buClr>
                <a:schemeClr val="dk1"/>
              </a:buClr>
              <a:buFont typeface="Arial"/>
              <a:buNone/>
              <a:defRPr sz="2400" b="0" i="0" u="none" strike="noStrike" cap="none">
                <a:solidFill>
                  <a:schemeClr val="dk1"/>
                </a:solidFill>
                <a:latin typeface="Arial"/>
                <a:ea typeface="Arial"/>
                <a:cs typeface="Arial"/>
                <a:sym typeface="Arial"/>
              </a:defRPr>
            </a:lvl3pPr>
            <a:lvl4pPr marL="1371600" marR="0" lvl="3" indent="0" algn="l" rtl="0">
              <a:spcBef>
                <a:spcPts val="400"/>
              </a:spcBef>
              <a:buClr>
                <a:schemeClr val="dk1"/>
              </a:buClr>
              <a:buFont typeface="Arial"/>
              <a:buNone/>
              <a:defRPr sz="2000" b="0" i="0" u="none" strike="noStrike" cap="none">
                <a:solidFill>
                  <a:schemeClr val="dk1"/>
                </a:solidFill>
                <a:latin typeface="Arial"/>
                <a:ea typeface="Arial"/>
                <a:cs typeface="Arial"/>
                <a:sym typeface="Arial"/>
              </a:defRPr>
            </a:lvl4pPr>
            <a:lvl5pPr marL="1828800" marR="0" lvl="4" indent="0" algn="l" rtl="0">
              <a:spcBef>
                <a:spcPts val="400"/>
              </a:spcBef>
              <a:buClr>
                <a:schemeClr val="dk1"/>
              </a:buClr>
              <a:buFont typeface="Arial"/>
              <a:buNone/>
              <a:defRPr sz="2000" b="0" i="0" u="none" strike="noStrike" cap="none">
                <a:solidFill>
                  <a:schemeClr val="dk1"/>
                </a:solidFill>
                <a:latin typeface="Arial"/>
                <a:ea typeface="Arial"/>
                <a:cs typeface="Arial"/>
                <a:sym typeface="Arial"/>
              </a:defRPr>
            </a:lvl5pPr>
            <a:lvl6pPr marL="2286000" marR="0" lvl="5"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6pPr>
            <a:lvl7pPr marL="2743200" marR="0" lvl="6"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7pPr>
            <a:lvl8pPr marL="3200400" marR="0" lvl="7"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8pPr>
            <a:lvl9pPr marL="3657600" marR="0" lvl="8"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187" name="Shape 187"/>
          <p:cNvSpPr txBox="1">
            <a:spLocks noGrp="1"/>
          </p:cNvSpPr>
          <p:nvPr>
            <p:ph type="body" idx="1"/>
          </p:nvPr>
        </p:nvSpPr>
        <p:spPr>
          <a:xfrm>
            <a:off x="1792288" y="4025503"/>
            <a:ext cx="5486400" cy="603600"/>
          </a:xfrm>
          <a:prstGeom prst="rect">
            <a:avLst/>
          </a:prstGeom>
          <a:noFill/>
          <a:ln>
            <a:noFill/>
          </a:ln>
        </p:spPr>
        <p:txBody>
          <a:bodyPr wrap="square" lIns="91425" tIns="91425" rIns="91425" bIns="91425" anchor="t" anchorCtr="0"/>
          <a:lstStyle>
            <a:lvl1pPr marL="0" marR="0" lvl="0" indent="0" algn="l" rtl="0">
              <a:spcBef>
                <a:spcPts val="280"/>
              </a:spcBef>
              <a:buClr>
                <a:schemeClr val="dk1"/>
              </a:buClr>
              <a:buFont typeface="Arial"/>
              <a:buNone/>
              <a:defRPr sz="1400" b="0" i="0" u="none" strike="noStrike" cap="none">
                <a:solidFill>
                  <a:schemeClr val="dk1"/>
                </a:solidFill>
                <a:latin typeface="Arial"/>
                <a:ea typeface="Arial"/>
                <a:cs typeface="Arial"/>
                <a:sym typeface="Arial"/>
              </a:defRPr>
            </a:lvl1pPr>
            <a:lvl2pPr marL="457200" marR="0" lvl="1" indent="0" algn="l" rtl="0">
              <a:spcBef>
                <a:spcPts val="240"/>
              </a:spcBef>
              <a:buClr>
                <a:schemeClr val="dk1"/>
              </a:buClr>
              <a:buFont typeface="Arial"/>
              <a:buNone/>
              <a:defRPr sz="1200" b="0" i="0" u="none" strike="noStrike" cap="none">
                <a:solidFill>
                  <a:schemeClr val="dk1"/>
                </a:solidFill>
                <a:latin typeface="Arial"/>
                <a:ea typeface="Arial"/>
                <a:cs typeface="Arial"/>
                <a:sym typeface="Arial"/>
              </a:defRPr>
            </a:lvl2pPr>
            <a:lvl3pPr marL="914400" marR="0" lvl="2" indent="0" algn="l" rtl="0">
              <a:spcBef>
                <a:spcPts val="200"/>
              </a:spcBef>
              <a:buClr>
                <a:schemeClr val="dk1"/>
              </a:buClr>
              <a:buFont typeface="Arial"/>
              <a:buNone/>
              <a:defRPr sz="1000" b="0" i="0" u="none" strike="noStrike" cap="none">
                <a:solidFill>
                  <a:schemeClr val="dk1"/>
                </a:solidFill>
                <a:latin typeface="Arial"/>
                <a:ea typeface="Arial"/>
                <a:cs typeface="Arial"/>
                <a:sym typeface="Arial"/>
              </a:defRPr>
            </a:lvl3pPr>
            <a:lvl4pPr marL="1371600" marR="0" lvl="3" indent="0" algn="l" rtl="0">
              <a:spcBef>
                <a:spcPts val="180"/>
              </a:spcBef>
              <a:buClr>
                <a:schemeClr val="dk1"/>
              </a:buClr>
              <a:buFont typeface="Arial"/>
              <a:buNone/>
              <a:defRPr sz="900" b="0" i="0" u="none" strike="noStrike" cap="none">
                <a:solidFill>
                  <a:schemeClr val="dk1"/>
                </a:solidFill>
                <a:latin typeface="Arial"/>
                <a:ea typeface="Arial"/>
                <a:cs typeface="Arial"/>
                <a:sym typeface="Arial"/>
              </a:defRPr>
            </a:lvl4pPr>
            <a:lvl5pPr marL="1828800" marR="0" lvl="4" indent="0" algn="l" rtl="0">
              <a:spcBef>
                <a:spcPts val="180"/>
              </a:spcBef>
              <a:buClr>
                <a:schemeClr val="dk1"/>
              </a:buClr>
              <a:buFont typeface="Arial"/>
              <a:buNone/>
              <a:defRPr sz="900" b="0" i="0" u="none" strike="noStrike" cap="none">
                <a:solidFill>
                  <a:schemeClr val="dk1"/>
                </a:solidFill>
                <a:latin typeface="Arial"/>
                <a:ea typeface="Arial"/>
                <a:cs typeface="Arial"/>
                <a:sym typeface="Arial"/>
              </a:defRPr>
            </a:lvl5pPr>
            <a:lvl6pPr marL="2286000" marR="0" lvl="5"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6pPr>
            <a:lvl7pPr marL="2743200" marR="0" lvl="6"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7pPr>
            <a:lvl8pPr marL="3200400" marR="0" lvl="7"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8pPr>
            <a:lvl9pPr marL="3657600" marR="0" lvl="8"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9pPr>
          </a:lstStyle>
          <a:p>
            <a:endParaRPr/>
          </a:p>
        </p:txBody>
      </p:sp>
      <p:sp>
        <p:nvSpPr>
          <p:cNvPr id="188" name="Shape 188"/>
          <p:cNvSpPr txBox="1">
            <a:spLocks noGrp="1"/>
          </p:cNvSpPr>
          <p:nvPr>
            <p:ph type="dt" idx="10"/>
          </p:nvPr>
        </p:nvSpPr>
        <p:spPr>
          <a:xfrm>
            <a:off x="457200" y="4767264"/>
            <a:ext cx="2133600" cy="273900"/>
          </a:xfrm>
          <a:prstGeom prst="rect">
            <a:avLst/>
          </a:prstGeom>
          <a:noFill/>
          <a:ln>
            <a:noFill/>
          </a:ln>
        </p:spPr>
        <p:txBody>
          <a:bodyPr wrap="square" lIns="91425" tIns="91425" rIns="91425" bIns="91425" anchor="t" anchorCtr="0"/>
          <a:lstStyle>
            <a:lvl1pPr marL="0" marR="0" lvl="0" indent="0" algn="l" rtl="0">
              <a:spcBef>
                <a:spcPts val="0"/>
              </a:spcBef>
              <a:buNone/>
              <a:defRPr sz="1800">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189" name="Shape 189"/>
          <p:cNvSpPr txBox="1">
            <a:spLocks noGrp="1"/>
          </p:cNvSpPr>
          <p:nvPr>
            <p:ph type="ftr" idx="11"/>
          </p:nvPr>
        </p:nvSpPr>
        <p:spPr>
          <a:xfrm>
            <a:off x="3124200" y="4767264"/>
            <a:ext cx="2895600" cy="273900"/>
          </a:xfrm>
          <a:prstGeom prst="rect">
            <a:avLst/>
          </a:prstGeom>
          <a:noFill/>
          <a:ln>
            <a:noFill/>
          </a:ln>
        </p:spPr>
        <p:txBody>
          <a:bodyPr wrap="square" lIns="91425" tIns="91425" rIns="91425" bIns="91425" anchor="t" anchorCtr="0"/>
          <a:lstStyle>
            <a:lvl1pPr marL="0" marR="0" lvl="0" indent="0" algn="l" rtl="0">
              <a:spcBef>
                <a:spcPts val="0"/>
              </a:spcBef>
              <a:buNone/>
              <a:defRPr sz="1800">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190" name="Shape 190"/>
          <p:cNvSpPr txBox="1">
            <a:spLocks noGrp="1"/>
          </p:cNvSpPr>
          <p:nvPr>
            <p:ph type="sldNum" idx="12"/>
          </p:nvPr>
        </p:nvSpPr>
        <p:spPr>
          <a:xfrm>
            <a:off x="8747129" y="4869657"/>
            <a:ext cx="396900" cy="273900"/>
          </a:xfrm>
          <a:prstGeom prst="rect">
            <a:avLst/>
          </a:prstGeom>
          <a:noFill/>
          <a:ln>
            <a:noFill/>
          </a:ln>
        </p:spPr>
        <p:txBody>
          <a:bodyPr wrap="square" lIns="91425" tIns="45700" rIns="91425" bIns="45700" anchor="ctr" anchorCtr="0">
            <a:noAutofit/>
          </a:bodyPr>
          <a:lstStyle/>
          <a:p>
            <a:pPr marL="0" marR="0" lvl="0" indent="0" algn="r" rtl="0">
              <a:spcBef>
                <a:spcPts val="0"/>
              </a:spcBef>
              <a:buSzPct val="25000"/>
              <a:buNone/>
            </a:pPr>
            <a:fld id="{00000000-1234-1234-1234-123412341234}" type="slidenum">
              <a:rPr lang="en" sz="800">
                <a:solidFill>
                  <a:srgbClr val="888888"/>
                </a:solidFill>
                <a:latin typeface="Calibri"/>
                <a:ea typeface="Calibri"/>
                <a:cs typeface="Calibri"/>
                <a:sym typeface="Calibri"/>
              </a:rPr>
              <a:t>‹#›</a:t>
            </a:fld>
            <a:endParaRPr lang="en" sz="800">
              <a:solidFill>
                <a:srgbClr val="888888"/>
              </a:solidFill>
              <a:latin typeface="Calibri"/>
              <a:ea typeface="Calibri"/>
              <a:cs typeface="Calibri"/>
              <a:sym typeface="Calibri"/>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x">
  <p:cSld name="Title and Vertical Text">
    <p:spTree>
      <p:nvGrpSpPr>
        <p:cNvPr id="1" name="Shape 191"/>
        <p:cNvGrpSpPr/>
        <p:nvPr/>
      </p:nvGrpSpPr>
      <p:grpSpPr>
        <a:xfrm>
          <a:off x="0" y="0"/>
          <a:ext cx="0" cy="0"/>
          <a:chOff x="0" y="0"/>
          <a:chExt cx="0" cy="0"/>
        </a:xfrm>
      </p:grpSpPr>
      <p:sp>
        <p:nvSpPr>
          <p:cNvPr id="192" name="Shape 192"/>
          <p:cNvSpPr txBox="1">
            <a:spLocks noGrp="1"/>
          </p:cNvSpPr>
          <p:nvPr>
            <p:ph type="title"/>
          </p:nvPr>
        </p:nvSpPr>
        <p:spPr>
          <a:xfrm>
            <a:off x="54151" y="50920"/>
            <a:ext cx="9042600" cy="857100"/>
          </a:xfrm>
          <a:prstGeom prst="rect">
            <a:avLst/>
          </a:prstGeom>
          <a:noFill/>
          <a:ln>
            <a:noFill/>
          </a:ln>
        </p:spPr>
        <p:txBody>
          <a:bodyPr wrap="square" lIns="91425" tIns="91425" rIns="91425" bIns="91425" anchor="ctr" anchorCtr="0"/>
          <a:lstStyle>
            <a:lvl1pPr marL="0" marR="0" lvl="0" indent="0" algn="ctr" rtl="0">
              <a:spcBef>
                <a:spcPts val="0"/>
              </a:spcBef>
              <a:buClr>
                <a:srgbClr val="16AACC"/>
              </a:buClr>
              <a:buFont typeface="Calibri"/>
              <a:buNone/>
              <a:defRPr sz="3600" b="0" i="0" u="none" strike="noStrike" cap="none">
                <a:solidFill>
                  <a:srgbClr val="16AACC"/>
                </a:solidFill>
                <a:latin typeface="Calibri"/>
                <a:ea typeface="Calibri"/>
                <a:cs typeface="Calibri"/>
                <a:sym typeface="Calibri"/>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193" name="Shape 193"/>
          <p:cNvSpPr txBox="1">
            <a:spLocks noGrp="1"/>
          </p:cNvSpPr>
          <p:nvPr>
            <p:ph type="body" idx="1"/>
          </p:nvPr>
        </p:nvSpPr>
        <p:spPr>
          <a:xfrm rot="5400000">
            <a:off x="2648534" y="-1484352"/>
            <a:ext cx="3907800" cy="8949000"/>
          </a:xfrm>
          <a:prstGeom prst="rect">
            <a:avLst/>
          </a:prstGeom>
          <a:noFill/>
          <a:ln>
            <a:noFill/>
          </a:ln>
        </p:spPr>
        <p:txBody>
          <a:bodyPr wrap="square" lIns="91425" tIns="91425" rIns="91425" bIns="91425" anchor="t" anchorCtr="0"/>
          <a:lstStyle>
            <a:lvl1pPr marL="342900" marR="0" lvl="0" indent="-190500" algn="l" rtl="0">
              <a:spcBef>
                <a:spcPts val="480"/>
              </a:spcBef>
              <a:buClr>
                <a:schemeClr val="dk1"/>
              </a:buClr>
              <a:buSzPct val="100000"/>
              <a:buFont typeface="Arial"/>
              <a:buChar char="•"/>
              <a:defRPr sz="2400" b="0" i="0" u="none" strike="noStrike" cap="none">
                <a:solidFill>
                  <a:schemeClr val="dk1"/>
                </a:solidFill>
                <a:latin typeface="Arial"/>
                <a:ea typeface="Arial"/>
                <a:cs typeface="Arial"/>
                <a:sym typeface="Arial"/>
              </a:defRPr>
            </a:lvl1pPr>
            <a:lvl2pPr marL="742950" marR="0" lvl="1" indent="-15875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2pPr>
            <a:lvl3pPr marL="1143000" marR="0" lvl="2" indent="-114300" algn="l" rtl="0">
              <a:spcBef>
                <a:spcPts val="360"/>
              </a:spcBef>
              <a:buClr>
                <a:schemeClr val="dk1"/>
              </a:buClr>
              <a:buSzPct val="100000"/>
              <a:buFont typeface="Arial"/>
              <a:buChar char="•"/>
              <a:defRPr sz="1800" b="0" i="0" u="none" strike="noStrike" cap="none">
                <a:solidFill>
                  <a:schemeClr val="dk1"/>
                </a:solidFill>
                <a:latin typeface="Arial"/>
                <a:ea typeface="Arial"/>
                <a:cs typeface="Arial"/>
                <a:sym typeface="Arial"/>
              </a:defRPr>
            </a:lvl3pPr>
            <a:lvl4pPr marL="1600200" marR="0" lvl="3" indent="-127000" algn="l" rtl="0">
              <a:spcBef>
                <a:spcPts val="320"/>
              </a:spcBef>
              <a:buClr>
                <a:schemeClr val="dk1"/>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320"/>
              </a:spcBef>
              <a:buClr>
                <a:schemeClr val="dk1"/>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94" name="Shape 194"/>
          <p:cNvSpPr txBox="1">
            <a:spLocks noGrp="1"/>
          </p:cNvSpPr>
          <p:nvPr>
            <p:ph type="dt" idx="10"/>
          </p:nvPr>
        </p:nvSpPr>
        <p:spPr>
          <a:xfrm>
            <a:off x="457200" y="4767264"/>
            <a:ext cx="2133600" cy="273900"/>
          </a:xfrm>
          <a:prstGeom prst="rect">
            <a:avLst/>
          </a:prstGeom>
          <a:noFill/>
          <a:ln>
            <a:noFill/>
          </a:ln>
        </p:spPr>
        <p:txBody>
          <a:bodyPr wrap="square" lIns="91425" tIns="91425" rIns="91425" bIns="91425" anchor="t" anchorCtr="0"/>
          <a:lstStyle>
            <a:lvl1pPr marL="0" marR="0" lvl="0" indent="0" algn="l" rtl="0">
              <a:spcBef>
                <a:spcPts val="0"/>
              </a:spcBef>
              <a:buNone/>
              <a:defRPr sz="1800">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195" name="Shape 195"/>
          <p:cNvSpPr txBox="1">
            <a:spLocks noGrp="1"/>
          </p:cNvSpPr>
          <p:nvPr>
            <p:ph type="ftr" idx="11"/>
          </p:nvPr>
        </p:nvSpPr>
        <p:spPr>
          <a:xfrm>
            <a:off x="3124200" y="4767264"/>
            <a:ext cx="2895600" cy="273900"/>
          </a:xfrm>
          <a:prstGeom prst="rect">
            <a:avLst/>
          </a:prstGeom>
          <a:noFill/>
          <a:ln>
            <a:noFill/>
          </a:ln>
        </p:spPr>
        <p:txBody>
          <a:bodyPr wrap="square" lIns="91425" tIns="91425" rIns="91425" bIns="91425" anchor="t" anchorCtr="0"/>
          <a:lstStyle>
            <a:lvl1pPr marL="0" marR="0" lvl="0" indent="0" algn="l" rtl="0">
              <a:spcBef>
                <a:spcPts val="0"/>
              </a:spcBef>
              <a:buNone/>
              <a:defRPr sz="1800">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196" name="Shape 196"/>
          <p:cNvSpPr txBox="1">
            <a:spLocks noGrp="1"/>
          </p:cNvSpPr>
          <p:nvPr>
            <p:ph type="sldNum" idx="12"/>
          </p:nvPr>
        </p:nvSpPr>
        <p:spPr>
          <a:xfrm>
            <a:off x="8747129" y="4869657"/>
            <a:ext cx="396900" cy="273900"/>
          </a:xfrm>
          <a:prstGeom prst="rect">
            <a:avLst/>
          </a:prstGeom>
          <a:noFill/>
          <a:ln>
            <a:noFill/>
          </a:ln>
        </p:spPr>
        <p:txBody>
          <a:bodyPr wrap="square" lIns="91425" tIns="45700" rIns="91425" bIns="45700" anchor="ctr" anchorCtr="0">
            <a:noAutofit/>
          </a:bodyPr>
          <a:lstStyle/>
          <a:p>
            <a:pPr marL="0" marR="0" lvl="0" indent="0" algn="r" rtl="0">
              <a:spcBef>
                <a:spcPts val="0"/>
              </a:spcBef>
              <a:buSzPct val="25000"/>
              <a:buNone/>
            </a:pPr>
            <a:fld id="{00000000-1234-1234-1234-123412341234}" type="slidenum">
              <a:rPr lang="en" sz="800">
                <a:solidFill>
                  <a:srgbClr val="888888"/>
                </a:solidFill>
                <a:latin typeface="Calibri"/>
                <a:ea typeface="Calibri"/>
                <a:cs typeface="Calibri"/>
                <a:sym typeface="Calibri"/>
              </a:rPr>
              <a:t>‹#›</a:t>
            </a:fld>
            <a:endParaRPr lang="en" sz="800">
              <a:solidFill>
                <a:srgbClr val="888888"/>
              </a:solidFill>
              <a:latin typeface="Calibri"/>
              <a:ea typeface="Calibri"/>
              <a:cs typeface="Calibri"/>
              <a:sym typeface="Calibri"/>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itleAndTx">
  <p:cSld name="Vertical Title and Text">
    <p:spTree>
      <p:nvGrpSpPr>
        <p:cNvPr id="1" name="Shape 197"/>
        <p:cNvGrpSpPr/>
        <p:nvPr/>
      </p:nvGrpSpPr>
      <p:grpSpPr>
        <a:xfrm>
          <a:off x="0" y="0"/>
          <a:ext cx="0" cy="0"/>
          <a:chOff x="0" y="0"/>
          <a:chExt cx="0" cy="0"/>
        </a:xfrm>
      </p:grpSpPr>
      <p:sp>
        <p:nvSpPr>
          <p:cNvPr id="198" name="Shape 198"/>
          <p:cNvSpPr txBox="1">
            <a:spLocks noGrp="1"/>
          </p:cNvSpPr>
          <p:nvPr>
            <p:ph type="title"/>
          </p:nvPr>
        </p:nvSpPr>
        <p:spPr>
          <a:xfrm rot="5400000">
            <a:off x="5463750" y="1371630"/>
            <a:ext cx="4388700" cy="2057400"/>
          </a:xfrm>
          <a:prstGeom prst="rect">
            <a:avLst/>
          </a:prstGeom>
          <a:noFill/>
          <a:ln>
            <a:noFill/>
          </a:ln>
        </p:spPr>
        <p:txBody>
          <a:bodyPr wrap="square" lIns="91425" tIns="91425" rIns="91425" bIns="91425" anchor="ctr" anchorCtr="0"/>
          <a:lstStyle>
            <a:lvl1pPr marL="0" marR="0" lvl="0" indent="0" algn="ctr" rtl="0">
              <a:spcBef>
                <a:spcPts val="0"/>
              </a:spcBef>
              <a:buClr>
                <a:srgbClr val="16AACC"/>
              </a:buClr>
              <a:buFont typeface="Calibri"/>
              <a:buNone/>
              <a:defRPr sz="3600" b="0" i="0" u="none" strike="noStrike" cap="none">
                <a:solidFill>
                  <a:srgbClr val="16AACC"/>
                </a:solidFill>
                <a:latin typeface="Calibri"/>
                <a:ea typeface="Calibri"/>
                <a:cs typeface="Calibri"/>
                <a:sym typeface="Calibri"/>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199" name="Shape 199"/>
          <p:cNvSpPr txBox="1">
            <a:spLocks noGrp="1"/>
          </p:cNvSpPr>
          <p:nvPr>
            <p:ph type="body" idx="1"/>
          </p:nvPr>
        </p:nvSpPr>
        <p:spPr>
          <a:xfrm rot="5400000">
            <a:off x="1272750" y="-609569"/>
            <a:ext cx="4388700" cy="6019800"/>
          </a:xfrm>
          <a:prstGeom prst="rect">
            <a:avLst/>
          </a:prstGeom>
          <a:noFill/>
          <a:ln>
            <a:noFill/>
          </a:ln>
        </p:spPr>
        <p:txBody>
          <a:bodyPr wrap="square" lIns="91425" tIns="91425" rIns="91425" bIns="91425" anchor="t" anchorCtr="0"/>
          <a:lstStyle>
            <a:lvl1pPr marL="342900" marR="0" lvl="0" indent="-190500" algn="l" rtl="0">
              <a:spcBef>
                <a:spcPts val="480"/>
              </a:spcBef>
              <a:buClr>
                <a:schemeClr val="dk1"/>
              </a:buClr>
              <a:buSzPct val="100000"/>
              <a:buFont typeface="Arial"/>
              <a:buChar char="•"/>
              <a:defRPr sz="2400" b="0" i="0" u="none" strike="noStrike" cap="none">
                <a:solidFill>
                  <a:schemeClr val="dk1"/>
                </a:solidFill>
                <a:latin typeface="Arial"/>
                <a:ea typeface="Arial"/>
                <a:cs typeface="Arial"/>
                <a:sym typeface="Arial"/>
              </a:defRPr>
            </a:lvl1pPr>
            <a:lvl2pPr marL="742950" marR="0" lvl="1" indent="-15875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2pPr>
            <a:lvl3pPr marL="1143000" marR="0" lvl="2" indent="-114300" algn="l" rtl="0">
              <a:spcBef>
                <a:spcPts val="360"/>
              </a:spcBef>
              <a:buClr>
                <a:schemeClr val="dk1"/>
              </a:buClr>
              <a:buSzPct val="100000"/>
              <a:buFont typeface="Arial"/>
              <a:buChar char="•"/>
              <a:defRPr sz="1800" b="0" i="0" u="none" strike="noStrike" cap="none">
                <a:solidFill>
                  <a:schemeClr val="dk1"/>
                </a:solidFill>
                <a:latin typeface="Arial"/>
                <a:ea typeface="Arial"/>
                <a:cs typeface="Arial"/>
                <a:sym typeface="Arial"/>
              </a:defRPr>
            </a:lvl3pPr>
            <a:lvl4pPr marL="1600200" marR="0" lvl="3" indent="-127000" algn="l" rtl="0">
              <a:spcBef>
                <a:spcPts val="320"/>
              </a:spcBef>
              <a:buClr>
                <a:schemeClr val="dk1"/>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320"/>
              </a:spcBef>
              <a:buClr>
                <a:schemeClr val="dk1"/>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200" name="Shape 200"/>
          <p:cNvSpPr txBox="1">
            <a:spLocks noGrp="1"/>
          </p:cNvSpPr>
          <p:nvPr>
            <p:ph type="dt" idx="10"/>
          </p:nvPr>
        </p:nvSpPr>
        <p:spPr>
          <a:xfrm>
            <a:off x="457200" y="4767264"/>
            <a:ext cx="2133600" cy="273900"/>
          </a:xfrm>
          <a:prstGeom prst="rect">
            <a:avLst/>
          </a:prstGeom>
          <a:noFill/>
          <a:ln>
            <a:noFill/>
          </a:ln>
        </p:spPr>
        <p:txBody>
          <a:bodyPr wrap="square" lIns="91425" tIns="91425" rIns="91425" bIns="91425" anchor="t" anchorCtr="0"/>
          <a:lstStyle>
            <a:lvl1pPr marL="0" marR="0" lvl="0" indent="0" algn="l" rtl="0">
              <a:spcBef>
                <a:spcPts val="0"/>
              </a:spcBef>
              <a:buNone/>
              <a:defRPr sz="1800">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201" name="Shape 201"/>
          <p:cNvSpPr txBox="1">
            <a:spLocks noGrp="1"/>
          </p:cNvSpPr>
          <p:nvPr>
            <p:ph type="ftr" idx="11"/>
          </p:nvPr>
        </p:nvSpPr>
        <p:spPr>
          <a:xfrm>
            <a:off x="3124200" y="4767264"/>
            <a:ext cx="2895600" cy="273900"/>
          </a:xfrm>
          <a:prstGeom prst="rect">
            <a:avLst/>
          </a:prstGeom>
          <a:noFill/>
          <a:ln>
            <a:noFill/>
          </a:ln>
        </p:spPr>
        <p:txBody>
          <a:bodyPr wrap="square" lIns="91425" tIns="91425" rIns="91425" bIns="91425" anchor="t" anchorCtr="0"/>
          <a:lstStyle>
            <a:lvl1pPr marL="0" marR="0" lvl="0" indent="0" algn="l" rtl="0">
              <a:spcBef>
                <a:spcPts val="0"/>
              </a:spcBef>
              <a:buNone/>
              <a:defRPr sz="1800">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202" name="Shape 202"/>
          <p:cNvSpPr txBox="1">
            <a:spLocks noGrp="1"/>
          </p:cNvSpPr>
          <p:nvPr>
            <p:ph type="sldNum" idx="12"/>
          </p:nvPr>
        </p:nvSpPr>
        <p:spPr>
          <a:xfrm>
            <a:off x="8747129" y="4869657"/>
            <a:ext cx="396900" cy="273900"/>
          </a:xfrm>
          <a:prstGeom prst="rect">
            <a:avLst/>
          </a:prstGeom>
          <a:noFill/>
          <a:ln>
            <a:noFill/>
          </a:ln>
        </p:spPr>
        <p:txBody>
          <a:bodyPr wrap="square" lIns="91425" tIns="45700" rIns="91425" bIns="45700" anchor="ctr" anchorCtr="0">
            <a:noAutofit/>
          </a:bodyPr>
          <a:lstStyle/>
          <a:p>
            <a:pPr marL="0" marR="0" lvl="0" indent="0" algn="r" rtl="0">
              <a:spcBef>
                <a:spcPts val="0"/>
              </a:spcBef>
              <a:buSzPct val="25000"/>
              <a:buNone/>
            </a:pPr>
            <a:fld id="{00000000-1234-1234-1234-123412341234}" type="slidenum">
              <a:rPr lang="en" sz="800">
                <a:solidFill>
                  <a:srgbClr val="888888"/>
                </a:solidFill>
                <a:latin typeface="Calibri"/>
                <a:ea typeface="Calibri"/>
                <a:cs typeface="Calibri"/>
                <a:sym typeface="Calibri"/>
              </a:rPr>
              <a:t>‹#›</a:t>
            </a:fld>
            <a:endParaRPr lang="en" sz="800">
              <a:solidFill>
                <a:srgbClr val="888888"/>
              </a:solidFill>
              <a:latin typeface="Calibri"/>
              <a:ea typeface="Calibri"/>
              <a:cs typeface="Calibri"/>
              <a:sym typeface="Calibri"/>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x">
  <p:cSld name="Title and body 1">
    <p:spTree>
      <p:nvGrpSpPr>
        <p:cNvPr id="1" name="Shape 203"/>
        <p:cNvGrpSpPr/>
        <p:nvPr/>
      </p:nvGrpSpPr>
      <p:grpSpPr>
        <a:xfrm>
          <a:off x="0" y="0"/>
          <a:ext cx="0" cy="0"/>
          <a:chOff x="0" y="0"/>
          <a:chExt cx="0" cy="0"/>
        </a:xfrm>
      </p:grpSpPr>
      <p:sp>
        <p:nvSpPr>
          <p:cNvPr id="204" name="Shape 204"/>
          <p:cNvSpPr txBox="1">
            <a:spLocks noGrp="1"/>
          </p:cNvSpPr>
          <p:nvPr>
            <p:ph type="body" idx="1"/>
          </p:nvPr>
        </p:nvSpPr>
        <p:spPr>
          <a:xfrm>
            <a:off x="457200" y="751498"/>
            <a:ext cx="8229600" cy="3989400"/>
          </a:xfrm>
          <a:prstGeom prst="rect">
            <a:avLst/>
          </a:prstGeom>
        </p:spPr>
        <p:txBody>
          <a:bodyPr wrap="square" lIns="91425" tIns="91425" rIns="91425" bIns="91425" anchor="t" anchorCtr="0"/>
          <a:lstStyle>
            <a:lvl1pPr lvl="0" rtl="0">
              <a:spcBef>
                <a:spcPts val="0"/>
              </a:spcBef>
              <a:buSzPct val="100000"/>
              <a:buFont typeface="Droid Sans"/>
              <a:defRPr sz="2400">
                <a:latin typeface="Droid Sans"/>
                <a:ea typeface="Droid Sans"/>
                <a:cs typeface="Droid Sans"/>
                <a:sym typeface="Droid Sans"/>
              </a:defRPr>
            </a:lvl1pPr>
            <a:lvl2pPr lvl="1" rtl="0">
              <a:spcBef>
                <a:spcPts val="0"/>
              </a:spcBef>
              <a:buSzPct val="100000"/>
              <a:buFont typeface="Droid Sans"/>
              <a:defRPr sz="2000">
                <a:latin typeface="Droid Sans"/>
                <a:ea typeface="Droid Sans"/>
                <a:cs typeface="Droid Sans"/>
                <a:sym typeface="Droid Sans"/>
              </a:defRPr>
            </a:lvl2pPr>
            <a:lvl3pPr lvl="2" rtl="0">
              <a:spcBef>
                <a:spcPts val="0"/>
              </a:spcBef>
              <a:buSzPct val="100000"/>
              <a:buFont typeface="Droid Sans"/>
              <a:defRPr sz="1600">
                <a:latin typeface="Droid Sans"/>
                <a:ea typeface="Droid Sans"/>
                <a:cs typeface="Droid Sans"/>
                <a:sym typeface="Droid Sans"/>
              </a:defRPr>
            </a:lvl3pPr>
            <a:lvl4pPr lvl="3" rtl="0">
              <a:spcBef>
                <a:spcPts val="0"/>
              </a:spcBef>
              <a:buSzPct val="100000"/>
              <a:buFont typeface="Droid Sans"/>
              <a:defRPr sz="1200">
                <a:latin typeface="Droid Sans"/>
                <a:ea typeface="Droid Sans"/>
                <a:cs typeface="Droid Sans"/>
                <a:sym typeface="Droid Sans"/>
              </a:defRPr>
            </a:lvl4pPr>
            <a:lvl5pPr lvl="4" rtl="0">
              <a:spcBef>
                <a:spcPts val="0"/>
              </a:spcBef>
              <a:buFont typeface="Droid Sans"/>
              <a:defRPr>
                <a:latin typeface="Droid Sans"/>
                <a:ea typeface="Droid Sans"/>
                <a:cs typeface="Droid Sans"/>
                <a:sym typeface="Droid Sans"/>
              </a:defRPr>
            </a:lvl5pPr>
            <a:lvl6pPr lvl="5" rtl="0">
              <a:spcBef>
                <a:spcPts val="0"/>
              </a:spcBef>
              <a:buFont typeface="Droid Sans"/>
              <a:defRPr>
                <a:latin typeface="Droid Sans"/>
                <a:ea typeface="Droid Sans"/>
                <a:cs typeface="Droid Sans"/>
                <a:sym typeface="Droid Sans"/>
              </a:defRPr>
            </a:lvl6pPr>
            <a:lvl7pPr lvl="6" rtl="0">
              <a:spcBef>
                <a:spcPts val="0"/>
              </a:spcBef>
              <a:buFont typeface="Droid Sans"/>
              <a:defRPr>
                <a:latin typeface="Droid Sans"/>
                <a:ea typeface="Droid Sans"/>
                <a:cs typeface="Droid Sans"/>
                <a:sym typeface="Droid Sans"/>
              </a:defRPr>
            </a:lvl7pPr>
            <a:lvl8pPr lvl="7" rtl="0">
              <a:spcBef>
                <a:spcPts val="0"/>
              </a:spcBef>
              <a:buFont typeface="Droid Sans"/>
              <a:defRPr>
                <a:latin typeface="Droid Sans"/>
                <a:ea typeface="Droid Sans"/>
                <a:cs typeface="Droid Sans"/>
                <a:sym typeface="Droid Sans"/>
              </a:defRPr>
            </a:lvl8pPr>
            <a:lvl9pPr lvl="8" rtl="0">
              <a:spcBef>
                <a:spcPts val="0"/>
              </a:spcBef>
              <a:buFont typeface="Droid Sans"/>
              <a:defRPr>
                <a:latin typeface="Droid Sans"/>
                <a:ea typeface="Droid Sans"/>
                <a:cs typeface="Droid Sans"/>
                <a:sym typeface="Droid Sans"/>
              </a:defRPr>
            </a:lvl9pPr>
          </a:lstStyle>
          <a:p>
            <a:endParaRPr/>
          </a:p>
        </p:txBody>
      </p:sp>
      <p:sp>
        <p:nvSpPr>
          <p:cNvPr id="205" name="Shape 205"/>
          <p:cNvSpPr txBox="1">
            <a:spLocks noGrp="1"/>
          </p:cNvSpPr>
          <p:nvPr>
            <p:ph type="sldNum" idx="12"/>
          </p:nvPr>
        </p:nvSpPr>
        <p:spPr>
          <a:xfrm>
            <a:off x="8556783" y="4749850"/>
            <a:ext cx="548700" cy="393600"/>
          </a:xfrm>
          <a:prstGeom prst="rect">
            <a:avLst/>
          </a:prstGeom>
        </p:spPr>
        <p:txBody>
          <a:bodyPr wrap="square" lIns="91425" tIns="45700" rIns="91425" bIns="45700" anchor="ctr" anchorCtr="0">
            <a:noAutofit/>
          </a:bodyPr>
          <a:lstStyle/>
          <a:p>
            <a:pPr lvl="0" rtl="0">
              <a:spcBef>
                <a:spcPts val="0"/>
              </a:spcBef>
              <a:buNone/>
            </a:pPr>
            <a:fld id="{00000000-1234-1234-1234-123412341234}" type="slidenum">
              <a:rPr lang="en"/>
              <a:t>‹#›</a:t>
            </a:fld>
            <a:endParaRPr lang="en"/>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cSld name="1_Blank">
    <p:spTree>
      <p:nvGrpSpPr>
        <p:cNvPr id="1" name="Shape 206"/>
        <p:cNvGrpSpPr/>
        <p:nvPr/>
      </p:nvGrpSpPr>
      <p:grpSpPr>
        <a:xfrm>
          <a:off x="0" y="0"/>
          <a:ext cx="0" cy="0"/>
          <a:chOff x="0" y="0"/>
          <a:chExt cx="0" cy="0"/>
        </a:xfrm>
      </p:grpSpPr>
      <p:sp>
        <p:nvSpPr>
          <p:cNvPr id="207" name="Shape 207"/>
          <p:cNvSpPr txBox="1">
            <a:spLocks noGrp="1"/>
          </p:cNvSpPr>
          <p:nvPr>
            <p:ph type="dt" idx="10"/>
          </p:nvPr>
        </p:nvSpPr>
        <p:spPr>
          <a:xfrm>
            <a:off x="0" y="4767264"/>
            <a:ext cx="457200" cy="273900"/>
          </a:xfrm>
          <a:prstGeom prst="rect">
            <a:avLst/>
          </a:prstGeom>
          <a:noFill/>
          <a:ln>
            <a:noFill/>
          </a:ln>
        </p:spPr>
        <p:txBody>
          <a:bodyPr wrap="square" lIns="91425" tIns="91425" rIns="91425" bIns="91425" anchor="ctr" anchorCtr="0"/>
          <a:lstStyle>
            <a:lvl1pPr marL="0" marR="0" lvl="0" indent="0" algn="r" rtl="0">
              <a:spcBef>
                <a:spcPts val="0"/>
              </a:spcBef>
              <a:defRPr/>
            </a:lvl1pPr>
            <a:lvl2pPr marL="457200" marR="0" lvl="1" indent="0" algn="l" rtl="0">
              <a:spcBef>
                <a:spcPts val="0"/>
              </a:spcBef>
              <a:defRPr/>
            </a:lvl2pPr>
            <a:lvl3pPr marL="914400" marR="0" lvl="2" indent="0" algn="l" rtl="0">
              <a:spcBef>
                <a:spcPts val="0"/>
              </a:spcBef>
              <a:defRPr/>
            </a:lvl3pPr>
            <a:lvl4pPr marL="1371600" marR="0" lvl="3" indent="0" algn="l" rtl="0">
              <a:spcBef>
                <a:spcPts val="0"/>
              </a:spcBef>
              <a:defRPr/>
            </a:lvl4pPr>
            <a:lvl5pPr marL="1828800" marR="0" lvl="4" indent="0" algn="l" rtl="0">
              <a:spcBef>
                <a:spcPts val="0"/>
              </a:spcBef>
              <a:defRPr/>
            </a:lvl5pPr>
            <a:lvl6pPr marL="2286000" marR="0" lvl="5" indent="0" algn="l" rtl="0">
              <a:spcBef>
                <a:spcPts val="0"/>
              </a:spcBef>
              <a:defRPr/>
            </a:lvl6pPr>
            <a:lvl7pPr marL="2743200" marR="0" lvl="6" indent="0" algn="l" rtl="0">
              <a:spcBef>
                <a:spcPts val="0"/>
              </a:spcBef>
              <a:defRPr/>
            </a:lvl7pPr>
            <a:lvl8pPr marL="3200400" marR="0" lvl="7" indent="0" algn="l" rtl="0">
              <a:spcBef>
                <a:spcPts val="0"/>
              </a:spcBef>
              <a:defRPr/>
            </a:lvl8pPr>
            <a:lvl9pPr marL="3657600" marR="0" lvl="8" indent="0" algn="l" rtl="0">
              <a:spcBef>
                <a:spcPts val="0"/>
              </a:spcBef>
              <a:defRPr/>
            </a:lvl9pPr>
          </a:lstStyle>
          <a:p>
            <a:endParaRPr/>
          </a:p>
        </p:txBody>
      </p:sp>
      <p:sp>
        <p:nvSpPr>
          <p:cNvPr id="208" name="Shape 208"/>
          <p:cNvSpPr txBox="1">
            <a:spLocks noGrp="1"/>
          </p:cNvSpPr>
          <p:nvPr>
            <p:ph type="ftr" idx="11"/>
          </p:nvPr>
        </p:nvSpPr>
        <p:spPr>
          <a:xfrm>
            <a:off x="669039" y="4767264"/>
            <a:ext cx="5512800" cy="273900"/>
          </a:xfrm>
          <a:prstGeom prst="rect">
            <a:avLst/>
          </a:prstGeom>
          <a:noFill/>
          <a:ln>
            <a:noFill/>
          </a:ln>
        </p:spPr>
        <p:txBody>
          <a:bodyPr wrap="square" lIns="91425" tIns="91425" rIns="91425" bIns="91425" anchor="ctr" anchorCtr="0"/>
          <a:lstStyle>
            <a:lvl1pPr marL="0" marR="0" lvl="0" indent="0" algn="l" rtl="0">
              <a:spcBef>
                <a:spcPts val="0"/>
              </a:spcBef>
              <a:defRPr/>
            </a:lvl1pPr>
            <a:lvl2pPr marL="457200" marR="0" lvl="1" indent="0" algn="l" rtl="0">
              <a:spcBef>
                <a:spcPts val="0"/>
              </a:spcBef>
              <a:defRPr/>
            </a:lvl2pPr>
            <a:lvl3pPr marL="914400" marR="0" lvl="2" indent="0" algn="l" rtl="0">
              <a:spcBef>
                <a:spcPts val="0"/>
              </a:spcBef>
              <a:defRPr/>
            </a:lvl3pPr>
            <a:lvl4pPr marL="1371600" marR="0" lvl="3" indent="0" algn="l" rtl="0">
              <a:spcBef>
                <a:spcPts val="0"/>
              </a:spcBef>
              <a:defRPr/>
            </a:lvl4pPr>
            <a:lvl5pPr marL="1828800" marR="0" lvl="4" indent="0" algn="l" rtl="0">
              <a:spcBef>
                <a:spcPts val="0"/>
              </a:spcBef>
              <a:defRPr/>
            </a:lvl5pPr>
            <a:lvl6pPr marL="2286000" marR="0" lvl="5" indent="0" algn="l" rtl="0">
              <a:spcBef>
                <a:spcPts val="0"/>
              </a:spcBef>
              <a:defRPr/>
            </a:lvl6pPr>
            <a:lvl7pPr marL="2743200" marR="0" lvl="6" indent="0" algn="l" rtl="0">
              <a:spcBef>
                <a:spcPts val="0"/>
              </a:spcBef>
              <a:defRPr/>
            </a:lvl7pPr>
            <a:lvl8pPr marL="3200400" marR="0" lvl="7" indent="0" algn="l" rtl="0">
              <a:spcBef>
                <a:spcPts val="0"/>
              </a:spcBef>
              <a:defRPr/>
            </a:lvl8pPr>
            <a:lvl9pPr marL="3657600" marR="0" lvl="8" indent="0" algn="l" rtl="0">
              <a:spcBef>
                <a:spcPts val="0"/>
              </a:spcBef>
              <a:defRPr/>
            </a:lvl9pPr>
          </a:lstStyle>
          <a:p>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cSld name="SECTION_HEADER_1">
    <p:spTree>
      <p:nvGrpSpPr>
        <p:cNvPr id="1" name="Shape 209"/>
        <p:cNvGrpSpPr/>
        <p:nvPr/>
      </p:nvGrpSpPr>
      <p:grpSpPr>
        <a:xfrm>
          <a:off x="0" y="0"/>
          <a:ext cx="0" cy="0"/>
          <a:chOff x="0" y="0"/>
          <a:chExt cx="0" cy="0"/>
        </a:xfrm>
      </p:grpSpPr>
      <p:sp>
        <p:nvSpPr>
          <p:cNvPr id="210" name="Shape 210"/>
          <p:cNvSpPr txBox="1">
            <a:spLocks noGrp="1"/>
          </p:cNvSpPr>
          <p:nvPr>
            <p:ph type="title"/>
          </p:nvPr>
        </p:nvSpPr>
        <p:spPr>
          <a:xfrm>
            <a:off x="311700" y="2150850"/>
            <a:ext cx="8520600" cy="841800"/>
          </a:xfrm>
          <a:prstGeom prst="rect">
            <a:avLst/>
          </a:prstGeom>
        </p:spPr>
        <p:txBody>
          <a:bodyPr wrap="square" lIns="91425" tIns="91425" rIns="91425" bIns="91425" anchor="ctr" anchorCtr="0"/>
          <a:lstStyle>
            <a:lvl1pPr lvl="0" algn="ctr" rtl="0">
              <a:spcBef>
                <a:spcPts val="0"/>
              </a:spcBef>
              <a:buSzPct val="100000"/>
              <a:defRPr sz="3600"/>
            </a:lvl1pPr>
            <a:lvl2pPr lvl="1" algn="ctr" rtl="0">
              <a:spcBef>
                <a:spcPts val="0"/>
              </a:spcBef>
              <a:buSzPct val="100000"/>
              <a:defRPr sz="3600"/>
            </a:lvl2pPr>
            <a:lvl3pPr lvl="2" algn="ctr" rtl="0">
              <a:spcBef>
                <a:spcPts val="0"/>
              </a:spcBef>
              <a:buSzPct val="100000"/>
              <a:defRPr sz="3600"/>
            </a:lvl3pPr>
            <a:lvl4pPr lvl="3" algn="ctr" rtl="0">
              <a:spcBef>
                <a:spcPts val="0"/>
              </a:spcBef>
              <a:buSzPct val="100000"/>
              <a:defRPr sz="3600"/>
            </a:lvl4pPr>
            <a:lvl5pPr lvl="4" algn="ctr" rtl="0">
              <a:spcBef>
                <a:spcPts val="0"/>
              </a:spcBef>
              <a:buSzPct val="100000"/>
              <a:defRPr sz="3600"/>
            </a:lvl5pPr>
            <a:lvl6pPr lvl="5" algn="ctr" rtl="0">
              <a:spcBef>
                <a:spcPts val="0"/>
              </a:spcBef>
              <a:buSzPct val="100000"/>
              <a:defRPr sz="3600"/>
            </a:lvl6pPr>
            <a:lvl7pPr lvl="6" algn="ctr" rtl="0">
              <a:spcBef>
                <a:spcPts val="0"/>
              </a:spcBef>
              <a:buSzPct val="100000"/>
              <a:defRPr sz="3600"/>
            </a:lvl7pPr>
            <a:lvl8pPr lvl="7" algn="ctr" rtl="0">
              <a:spcBef>
                <a:spcPts val="0"/>
              </a:spcBef>
              <a:buSzPct val="100000"/>
              <a:defRPr sz="3600"/>
            </a:lvl8pPr>
            <a:lvl9pPr lvl="8" algn="ctr" rtl="0">
              <a:spcBef>
                <a:spcPts val="0"/>
              </a:spcBef>
              <a:buSzPct val="100000"/>
              <a:defRPr sz="3600"/>
            </a:lvl9pPr>
          </a:lstStyle>
          <a:p>
            <a:endParaRPr/>
          </a:p>
        </p:txBody>
      </p:sp>
      <p:sp>
        <p:nvSpPr>
          <p:cNvPr id="211" name="Shape 211"/>
          <p:cNvSpPr txBox="1">
            <a:spLocks noGrp="1"/>
          </p:cNvSpPr>
          <p:nvPr>
            <p:ph type="sldNum" idx="12"/>
          </p:nvPr>
        </p:nvSpPr>
        <p:spPr>
          <a:xfrm>
            <a:off x="8472457" y="4663216"/>
            <a:ext cx="548700" cy="393600"/>
          </a:xfrm>
          <a:prstGeom prst="rect">
            <a:avLst/>
          </a:prstGeom>
        </p:spPr>
        <p:txBody>
          <a:bodyPr wrap="square" lIns="91425" tIns="45700" rIns="91425" bIns="45700" anchor="ctr" anchorCtr="0">
            <a:noAutofit/>
          </a:bodyPr>
          <a:lstStyle/>
          <a:p>
            <a:pPr lvl="0" rtl="0">
              <a:spcBef>
                <a:spcPts val="0"/>
              </a:spcBef>
              <a:buNone/>
            </a:pPr>
            <a:fld id="{00000000-1234-1234-1234-123412341234}" type="slidenum">
              <a:rPr lang="en"/>
              <a:t>‹#›</a:t>
            </a:fld>
            <a:endParaRPr lang="en"/>
          </a:p>
        </p:txBody>
      </p:sp>
      <p:pic>
        <p:nvPicPr>
          <p:cNvPr id="212" name="Shape 212" descr="onos-logo-fliprotate.notext.png"/>
          <p:cNvPicPr preferRelativeResize="0"/>
          <p:nvPr/>
        </p:nvPicPr>
        <p:blipFill>
          <a:blip r:embed="rId2">
            <a:alphaModFix/>
          </a:blip>
          <a:stretch>
            <a:fillRect/>
          </a:stretch>
        </p:blipFill>
        <p:spPr>
          <a:xfrm flipH="1">
            <a:off x="8175550" y="66175"/>
            <a:ext cx="875850" cy="87585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377775" y="3"/>
            <a:ext cx="8229600" cy="857400"/>
          </a:xfrm>
          <a:prstGeom prst="rect">
            <a:avLst/>
          </a:prstGeom>
        </p:spPr>
        <p:txBody>
          <a:bodyPr wrap="square"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7" name="Shape 27"/>
          <p:cNvSpPr txBox="1">
            <a:spLocks noGrp="1"/>
          </p:cNvSpPr>
          <p:nvPr>
            <p:ph type="sldNum" idx="12"/>
          </p:nvPr>
        </p:nvSpPr>
        <p:spPr>
          <a:xfrm>
            <a:off x="8556791" y="4749850"/>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a:t>
            </a:fld>
            <a:endParaRPr lang="en"/>
          </a:p>
        </p:txBody>
      </p:sp>
      <p:pic>
        <p:nvPicPr>
          <p:cNvPr id="28" name="Shape 28" descr="onos-logo.png"/>
          <p:cNvPicPr preferRelativeResize="0"/>
          <p:nvPr/>
        </p:nvPicPr>
        <p:blipFill>
          <a:blip r:embed="rId2">
            <a:alphaModFix amt="96000"/>
          </a:blip>
          <a:stretch>
            <a:fillRect/>
          </a:stretch>
        </p:blipFill>
        <p:spPr>
          <a:xfrm>
            <a:off x="8344100" y="131246"/>
            <a:ext cx="623100" cy="577293"/>
          </a:xfrm>
          <a:prstGeom prst="rect">
            <a:avLst/>
          </a:prstGeom>
          <a:noFill/>
          <a:ln>
            <a:noFill/>
          </a:ln>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cSld name="TITLE_AND_BODY_1">
    <p:spTree>
      <p:nvGrpSpPr>
        <p:cNvPr id="1" name="Shape 213"/>
        <p:cNvGrpSpPr/>
        <p:nvPr/>
      </p:nvGrpSpPr>
      <p:grpSpPr>
        <a:xfrm>
          <a:off x="0" y="0"/>
          <a:ext cx="0" cy="0"/>
          <a:chOff x="0" y="0"/>
          <a:chExt cx="0" cy="0"/>
        </a:xfrm>
      </p:grpSpPr>
      <p:sp>
        <p:nvSpPr>
          <p:cNvPr id="214" name="Shape 214"/>
          <p:cNvSpPr txBox="1">
            <a:spLocks noGrp="1"/>
          </p:cNvSpPr>
          <p:nvPr>
            <p:ph type="title"/>
          </p:nvPr>
        </p:nvSpPr>
        <p:spPr>
          <a:xfrm>
            <a:off x="377775" y="3"/>
            <a:ext cx="8229600" cy="857400"/>
          </a:xfrm>
          <a:prstGeom prst="rect">
            <a:avLst/>
          </a:prstGeom>
        </p:spPr>
        <p:txBody>
          <a:bodyPr wrap="square" lIns="91425" tIns="91425" rIns="91425" bIns="91425" anchor="ctr"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215" name="Shape 215"/>
          <p:cNvSpPr txBox="1">
            <a:spLocks noGrp="1"/>
          </p:cNvSpPr>
          <p:nvPr>
            <p:ph type="sldNum" idx="12"/>
          </p:nvPr>
        </p:nvSpPr>
        <p:spPr>
          <a:xfrm>
            <a:off x="8556791" y="4749850"/>
            <a:ext cx="548700" cy="393600"/>
          </a:xfrm>
          <a:prstGeom prst="rect">
            <a:avLst/>
          </a:prstGeom>
        </p:spPr>
        <p:txBody>
          <a:bodyPr wrap="square" lIns="91425" tIns="45700" rIns="91425" bIns="45700" anchor="ctr" anchorCtr="0">
            <a:noAutofit/>
          </a:bodyPr>
          <a:lstStyle/>
          <a:p>
            <a:pPr lvl="0" rtl="0">
              <a:spcBef>
                <a:spcPts val="0"/>
              </a:spcBef>
              <a:buNone/>
            </a:pPr>
            <a:fld id="{00000000-1234-1234-1234-123412341234}" type="slidenum">
              <a:rPr lang="en"/>
              <a:t>‹#›</a:t>
            </a:fld>
            <a:endParaRPr lang="en"/>
          </a:p>
        </p:txBody>
      </p:sp>
      <p:sp>
        <p:nvSpPr>
          <p:cNvPr id="216" name="Shape 216"/>
          <p:cNvSpPr txBox="1">
            <a:spLocks noGrp="1"/>
          </p:cNvSpPr>
          <p:nvPr>
            <p:ph type="body" idx="1"/>
          </p:nvPr>
        </p:nvSpPr>
        <p:spPr>
          <a:xfrm>
            <a:off x="457200" y="751498"/>
            <a:ext cx="8229600" cy="3989400"/>
          </a:xfrm>
          <a:prstGeom prst="rect">
            <a:avLst/>
          </a:prstGeom>
        </p:spPr>
        <p:txBody>
          <a:bodyPr wrap="square" lIns="91425" tIns="91425" rIns="91425" bIns="91425" anchor="t" anchorCtr="0"/>
          <a:lstStyle>
            <a:lvl1pPr lvl="0" rtl="0">
              <a:spcBef>
                <a:spcPts val="0"/>
              </a:spcBef>
              <a:buSzPct val="100000"/>
              <a:defRPr sz="2400"/>
            </a:lvl1pPr>
            <a:lvl2pPr lvl="1" rtl="0">
              <a:spcBef>
                <a:spcPts val="0"/>
              </a:spcBef>
              <a:buSzPct val="100000"/>
              <a:defRPr sz="1800"/>
            </a:lvl2pPr>
            <a:lvl3pPr lvl="2" rtl="0">
              <a:spcBef>
                <a:spcPts val="0"/>
              </a:spcBef>
              <a:buSzPct val="100000"/>
              <a:defRPr sz="1400"/>
            </a:lvl3pPr>
            <a:lvl4pPr lvl="3" rtl="0">
              <a:spcBef>
                <a:spcPts val="0"/>
              </a:spcBef>
              <a:buSzPct val="100000"/>
              <a:defRPr sz="1200"/>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cSld name="TITLE_ONLY_1">
    <p:spTree>
      <p:nvGrpSpPr>
        <p:cNvPr id="1" name="Shape 217"/>
        <p:cNvGrpSpPr/>
        <p:nvPr/>
      </p:nvGrpSpPr>
      <p:grpSpPr>
        <a:xfrm>
          <a:off x="0" y="0"/>
          <a:ext cx="0" cy="0"/>
          <a:chOff x="0" y="0"/>
          <a:chExt cx="0" cy="0"/>
        </a:xfrm>
      </p:grpSpPr>
      <p:pic>
        <p:nvPicPr>
          <p:cNvPr id="218" name="Shape 218" descr="Screen Shot 2016-02-22 at 11.58.40 AM copy.png"/>
          <p:cNvPicPr preferRelativeResize="0"/>
          <p:nvPr/>
        </p:nvPicPr>
        <p:blipFill>
          <a:blip r:embed="rId2">
            <a:alphaModFix/>
          </a:blip>
          <a:stretch>
            <a:fillRect/>
          </a:stretch>
        </p:blipFill>
        <p:spPr>
          <a:xfrm>
            <a:off x="8179725" y="-132725"/>
            <a:ext cx="925775" cy="955650"/>
          </a:xfrm>
          <a:prstGeom prst="rect">
            <a:avLst/>
          </a:prstGeom>
          <a:noFill/>
          <a:ln>
            <a:noFill/>
          </a:ln>
        </p:spPr>
      </p:pic>
      <p:sp>
        <p:nvSpPr>
          <p:cNvPr id="219" name="Shape 219"/>
          <p:cNvSpPr txBox="1">
            <a:spLocks noGrp="1"/>
          </p:cNvSpPr>
          <p:nvPr>
            <p:ph type="sldNum" idx="12"/>
          </p:nvPr>
        </p:nvSpPr>
        <p:spPr>
          <a:xfrm>
            <a:off x="8556791" y="4749850"/>
            <a:ext cx="548700" cy="393600"/>
          </a:xfrm>
          <a:prstGeom prst="rect">
            <a:avLst/>
          </a:prstGeom>
        </p:spPr>
        <p:txBody>
          <a:bodyPr wrap="square" lIns="91425" tIns="45700" rIns="91425" bIns="45700" anchor="ctr" anchorCtr="0">
            <a:noAutofit/>
          </a:bodyPr>
          <a:lstStyle/>
          <a:p>
            <a:pPr lvl="0" rtl="0">
              <a:spcBef>
                <a:spcPts val="0"/>
              </a:spcBef>
              <a:buNone/>
            </a:pPr>
            <a:fld id="{00000000-1234-1234-1234-123412341234}" type="slidenum">
              <a:rPr lang="en"/>
              <a:t>‹#›</a:t>
            </a:fld>
            <a:endParaRPr lang="en"/>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cSld name="TITLE_AND_BODY_3">
    <p:spTree>
      <p:nvGrpSpPr>
        <p:cNvPr id="1" name="Shape 220"/>
        <p:cNvGrpSpPr/>
        <p:nvPr/>
      </p:nvGrpSpPr>
      <p:grpSpPr>
        <a:xfrm>
          <a:off x="0" y="0"/>
          <a:ext cx="0" cy="0"/>
          <a:chOff x="0" y="0"/>
          <a:chExt cx="0" cy="0"/>
        </a:xfrm>
      </p:grpSpPr>
      <p:sp>
        <p:nvSpPr>
          <p:cNvPr id="221" name="Shape 221"/>
          <p:cNvSpPr txBox="1">
            <a:spLocks noGrp="1"/>
          </p:cNvSpPr>
          <p:nvPr>
            <p:ph type="title"/>
          </p:nvPr>
        </p:nvSpPr>
        <p:spPr>
          <a:xfrm>
            <a:off x="311700" y="140225"/>
            <a:ext cx="8520600" cy="572700"/>
          </a:xfrm>
          <a:prstGeom prst="rect">
            <a:avLst/>
          </a:prstGeom>
        </p:spPr>
        <p:txBody>
          <a:bodyPr wrap="square" lIns="91425" tIns="91425" rIns="91425" bIns="91425" anchor="ctr"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222" name="Shape 222"/>
          <p:cNvSpPr txBox="1">
            <a:spLocks noGrp="1"/>
          </p:cNvSpPr>
          <p:nvPr>
            <p:ph type="body" idx="1"/>
          </p:nvPr>
        </p:nvSpPr>
        <p:spPr>
          <a:xfrm>
            <a:off x="311700" y="847675"/>
            <a:ext cx="8520600" cy="3957600"/>
          </a:xfrm>
          <a:prstGeom prst="rect">
            <a:avLst/>
          </a:prstGeom>
        </p:spPr>
        <p:txBody>
          <a:bodyPr wrap="square" lIns="91425" tIns="91425" rIns="91425" bIns="91425" anchor="t" anchorCtr="0"/>
          <a:lstStyle>
            <a:lvl1pPr lvl="0" rtl="0">
              <a:spcBef>
                <a:spcPts val="0"/>
              </a:spcBef>
              <a:buSzPct val="100000"/>
              <a:defRPr sz="2300"/>
            </a:lvl1pPr>
            <a:lvl2pPr lvl="1" rtl="0">
              <a:spcBef>
                <a:spcPts val="0"/>
              </a:spcBef>
              <a:buSzPct val="100000"/>
              <a:defRPr sz="1800"/>
            </a:lvl2pPr>
            <a:lvl3pPr lvl="2" rtl="0">
              <a:spcBef>
                <a:spcPts val="0"/>
              </a:spcBef>
              <a:buSzPct val="100000"/>
              <a:defRPr sz="1400"/>
            </a:lvl3pPr>
            <a:lvl4pPr lvl="3" rtl="0">
              <a:spcBef>
                <a:spcPts val="0"/>
              </a:spcBef>
              <a:buSzPct val="100000"/>
              <a:defRPr sz="1100"/>
            </a:lvl4pPr>
            <a:lvl5pPr lvl="4" rtl="0">
              <a:spcBef>
                <a:spcPts val="0"/>
              </a:spcBef>
              <a:buSzPct val="100000"/>
              <a:defRPr sz="1100"/>
            </a:lvl5pPr>
            <a:lvl6pPr lvl="5" rtl="0">
              <a:spcBef>
                <a:spcPts val="0"/>
              </a:spcBef>
              <a:buSzPct val="100000"/>
              <a:defRPr sz="1100"/>
            </a:lvl6pPr>
            <a:lvl7pPr lvl="6" rtl="0">
              <a:spcBef>
                <a:spcPts val="0"/>
              </a:spcBef>
              <a:buSzPct val="100000"/>
              <a:defRPr sz="1100"/>
            </a:lvl7pPr>
            <a:lvl8pPr lvl="7" rtl="0">
              <a:spcBef>
                <a:spcPts val="0"/>
              </a:spcBef>
              <a:buSzPct val="100000"/>
              <a:defRPr sz="1100"/>
            </a:lvl8pPr>
            <a:lvl9pPr lvl="8" rtl="0">
              <a:spcBef>
                <a:spcPts val="0"/>
              </a:spcBef>
              <a:buSzPct val="100000"/>
              <a:defRPr sz="1100"/>
            </a:lvl9pPr>
          </a:lstStyle>
          <a:p>
            <a:endParaRPr/>
          </a:p>
        </p:txBody>
      </p:sp>
      <p:sp>
        <p:nvSpPr>
          <p:cNvPr id="223" name="Shape 223"/>
          <p:cNvSpPr txBox="1">
            <a:spLocks noGrp="1"/>
          </p:cNvSpPr>
          <p:nvPr>
            <p:ph type="sldNum" idx="12"/>
          </p:nvPr>
        </p:nvSpPr>
        <p:spPr>
          <a:xfrm>
            <a:off x="8472457" y="4663216"/>
            <a:ext cx="548700" cy="393600"/>
          </a:xfrm>
          <a:prstGeom prst="rect">
            <a:avLst/>
          </a:prstGeom>
        </p:spPr>
        <p:txBody>
          <a:bodyPr wrap="square" lIns="91425" tIns="45700" rIns="91425" bIns="45700" anchor="ctr" anchorCtr="0">
            <a:noAutofit/>
          </a:bodyPr>
          <a:lstStyle/>
          <a:p>
            <a:pPr lvl="0" rtl="0">
              <a:spcBef>
                <a:spcPts val="0"/>
              </a:spcBef>
              <a:buNone/>
            </a:pPr>
            <a:fld id="{00000000-1234-1234-1234-123412341234}" type="slidenum">
              <a:rPr lang="en"/>
              <a:t>‹#›</a:t>
            </a:fld>
            <a:endParaRPr lang="en"/>
          </a:p>
        </p:txBody>
      </p:sp>
      <p:pic>
        <p:nvPicPr>
          <p:cNvPr id="224" name="Shape 224" descr="onos-logo-fliprotate.notext.png"/>
          <p:cNvPicPr preferRelativeResize="0"/>
          <p:nvPr/>
        </p:nvPicPr>
        <p:blipFill>
          <a:blip r:embed="rId2">
            <a:alphaModFix/>
          </a:blip>
          <a:stretch>
            <a:fillRect/>
          </a:stretch>
        </p:blipFill>
        <p:spPr>
          <a:xfrm flipH="1">
            <a:off x="8175550" y="66175"/>
            <a:ext cx="875850" cy="875850"/>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cSld name="TITLE_AND_BODY_7">
    <p:spTree>
      <p:nvGrpSpPr>
        <p:cNvPr id="1" name="Shape 225"/>
        <p:cNvGrpSpPr/>
        <p:nvPr/>
      </p:nvGrpSpPr>
      <p:grpSpPr>
        <a:xfrm>
          <a:off x="0" y="0"/>
          <a:ext cx="0" cy="0"/>
          <a:chOff x="0" y="0"/>
          <a:chExt cx="0" cy="0"/>
        </a:xfrm>
      </p:grpSpPr>
      <p:sp>
        <p:nvSpPr>
          <p:cNvPr id="226" name="Shape 226"/>
          <p:cNvSpPr txBox="1">
            <a:spLocks noGrp="1"/>
          </p:cNvSpPr>
          <p:nvPr>
            <p:ph type="title"/>
          </p:nvPr>
        </p:nvSpPr>
        <p:spPr>
          <a:xfrm>
            <a:off x="311700" y="140225"/>
            <a:ext cx="8520600" cy="572700"/>
          </a:xfrm>
          <a:prstGeom prst="rect">
            <a:avLst/>
          </a:prstGeom>
        </p:spPr>
        <p:txBody>
          <a:bodyPr wrap="square" lIns="91425" tIns="91425" rIns="91425" bIns="91425" anchor="ctr"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227" name="Shape 227"/>
          <p:cNvSpPr txBox="1">
            <a:spLocks noGrp="1"/>
          </p:cNvSpPr>
          <p:nvPr>
            <p:ph type="body" idx="1"/>
          </p:nvPr>
        </p:nvSpPr>
        <p:spPr>
          <a:xfrm>
            <a:off x="311700" y="847675"/>
            <a:ext cx="8520600" cy="3957600"/>
          </a:xfrm>
          <a:prstGeom prst="rect">
            <a:avLst/>
          </a:prstGeom>
        </p:spPr>
        <p:txBody>
          <a:bodyPr wrap="square"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228" name="Shape 228"/>
          <p:cNvSpPr txBox="1">
            <a:spLocks noGrp="1"/>
          </p:cNvSpPr>
          <p:nvPr>
            <p:ph type="sldNum" idx="12"/>
          </p:nvPr>
        </p:nvSpPr>
        <p:spPr>
          <a:xfrm>
            <a:off x="8472457" y="4663216"/>
            <a:ext cx="548700" cy="393600"/>
          </a:xfrm>
          <a:prstGeom prst="rect">
            <a:avLst/>
          </a:prstGeom>
        </p:spPr>
        <p:txBody>
          <a:bodyPr wrap="square" lIns="91425" tIns="45700" rIns="91425" bIns="45700" anchor="ctr" anchorCtr="0">
            <a:noAutofit/>
          </a:bodyPr>
          <a:lstStyle/>
          <a:p>
            <a:pPr lvl="0" rtl="0">
              <a:spcBef>
                <a:spcPts val="0"/>
              </a:spcBef>
              <a:buNone/>
            </a:pPr>
            <a:fld id="{00000000-1234-1234-1234-123412341234}" type="slidenum">
              <a:rPr lang="en"/>
              <a:t>‹#›</a:t>
            </a:fld>
            <a:endParaRPr lang="en"/>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cSld name="ONOS">
    <p:spTree>
      <p:nvGrpSpPr>
        <p:cNvPr id="1" name="Shape 229"/>
        <p:cNvGrpSpPr/>
        <p:nvPr/>
      </p:nvGrpSpPr>
      <p:grpSpPr>
        <a:xfrm>
          <a:off x="0" y="0"/>
          <a:ext cx="0" cy="0"/>
          <a:chOff x="0" y="0"/>
          <a:chExt cx="0" cy="0"/>
        </a:xfrm>
      </p:grpSpPr>
      <p:sp>
        <p:nvSpPr>
          <p:cNvPr id="230" name="Shape 230"/>
          <p:cNvSpPr txBox="1"/>
          <p:nvPr/>
        </p:nvSpPr>
        <p:spPr>
          <a:xfrm>
            <a:off x="20209" y="4785249"/>
            <a:ext cx="2002200" cy="423000"/>
          </a:xfrm>
          <a:prstGeom prst="rect">
            <a:avLst/>
          </a:prstGeom>
          <a:noFill/>
          <a:ln>
            <a:noFill/>
          </a:ln>
        </p:spPr>
        <p:txBody>
          <a:bodyPr wrap="square" lIns="91425" tIns="91425" rIns="91425" bIns="91425" anchor="t" anchorCtr="0">
            <a:noAutofit/>
          </a:bodyPr>
          <a:lstStyle/>
          <a:p>
            <a:pPr lvl="0" rtl="0">
              <a:spcBef>
                <a:spcPts val="0"/>
              </a:spcBef>
              <a:buNone/>
            </a:pPr>
            <a:r>
              <a:rPr lang="en" sz="1400" b="1">
                <a:latin typeface="Droid Sans"/>
                <a:ea typeface="Droid Sans"/>
                <a:cs typeface="Droid Sans"/>
                <a:sym typeface="Droid Sans"/>
              </a:rPr>
              <a:t>#ONOSProject</a:t>
            </a:r>
          </a:p>
        </p:txBody>
      </p:sp>
      <p:sp>
        <p:nvSpPr>
          <p:cNvPr id="231" name="Shape 231"/>
          <p:cNvSpPr/>
          <p:nvPr/>
        </p:nvSpPr>
        <p:spPr>
          <a:xfrm>
            <a:off x="0" y="0"/>
            <a:ext cx="9144000" cy="594600"/>
          </a:xfrm>
          <a:prstGeom prst="rect">
            <a:avLst/>
          </a:prstGeom>
          <a:solidFill>
            <a:srgbClr val="B43232"/>
          </a:solidFill>
          <a:ln>
            <a:noFill/>
          </a:ln>
        </p:spPr>
        <p:txBody>
          <a:bodyPr wrap="square" lIns="91425" tIns="91425" rIns="91425" bIns="91425" anchor="ctr" anchorCtr="0">
            <a:noAutofit/>
          </a:bodyPr>
          <a:lstStyle/>
          <a:p>
            <a:pPr lvl="0">
              <a:spcBef>
                <a:spcPts val="0"/>
              </a:spcBef>
              <a:buNone/>
            </a:pPr>
            <a:endParaRPr/>
          </a:p>
        </p:txBody>
      </p:sp>
      <p:sp>
        <p:nvSpPr>
          <p:cNvPr id="232" name="Shape 232"/>
          <p:cNvSpPr txBox="1"/>
          <p:nvPr/>
        </p:nvSpPr>
        <p:spPr>
          <a:xfrm>
            <a:off x="8472457" y="4663216"/>
            <a:ext cx="548700" cy="393600"/>
          </a:xfrm>
          <a:prstGeom prst="rect">
            <a:avLst/>
          </a:prstGeom>
          <a:noFill/>
          <a:ln>
            <a:noFill/>
          </a:ln>
        </p:spPr>
        <p:txBody>
          <a:bodyPr wrap="square" lIns="91425" tIns="91425" rIns="91425" bIns="91425" anchor="ctr" anchorCtr="0">
            <a:noAutofit/>
          </a:bodyPr>
          <a:lstStyle/>
          <a:p>
            <a:pPr lvl="0" algn="r" rtl="0">
              <a:spcBef>
                <a:spcPts val="0"/>
              </a:spcBef>
              <a:buNone/>
            </a:pPr>
            <a:fld id="{00000000-1234-1234-1234-123412341234}" type="slidenum">
              <a:rPr lang="en" sz="1000">
                <a:solidFill>
                  <a:srgbClr val="595959"/>
                </a:solidFill>
              </a:rPr>
              <a:t>‹#›</a:t>
            </a:fld>
            <a:endParaRPr lang="en" sz="1000">
              <a:solidFill>
                <a:srgbClr val="595959"/>
              </a:solidFill>
            </a:endParaRPr>
          </a:p>
        </p:txBody>
      </p:sp>
      <p:pic>
        <p:nvPicPr>
          <p:cNvPr id="233" name="Shape 233" descr="Screen Shot 2016-02-22 at 11.58.40 AM copy.png"/>
          <p:cNvPicPr preferRelativeResize="0"/>
          <p:nvPr/>
        </p:nvPicPr>
        <p:blipFill>
          <a:blip r:embed="rId2">
            <a:alphaModFix/>
          </a:blip>
          <a:stretch>
            <a:fillRect/>
          </a:stretch>
        </p:blipFill>
        <p:spPr>
          <a:xfrm>
            <a:off x="8262134" y="-130396"/>
            <a:ext cx="759036" cy="783520"/>
          </a:xfrm>
          <a:prstGeom prst="rect">
            <a:avLst/>
          </a:prstGeom>
          <a:noFill/>
          <a:ln>
            <a:noFill/>
          </a:ln>
        </p:spPr>
      </p:pic>
      <p:sp>
        <p:nvSpPr>
          <p:cNvPr id="234" name="Shape 234"/>
          <p:cNvSpPr txBox="1">
            <a:spLocks noGrp="1"/>
          </p:cNvSpPr>
          <p:nvPr>
            <p:ph type="ctrTitle"/>
          </p:nvPr>
        </p:nvSpPr>
        <p:spPr>
          <a:xfrm>
            <a:off x="311736" y="68990"/>
            <a:ext cx="8520600" cy="423000"/>
          </a:xfrm>
          <a:prstGeom prst="rect">
            <a:avLst/>
          </a:prstGeom>
        </p:spPr>
        <p:txBody>
          <a:bodyPr wrap="square" lIns="34275" tIns="34275" rIns="34275" bIns="34275" anchor="ctr" anchorCtr="0"/>
          <a:lstStyle>
            <a:lvl1pPr lvl="0" rtl="0">
              <a:spcBef>
                <a:spcPts val="0"/>
              </a:spcBef>
              <a:buClr>
                <a:srgbClr val="FFFFFF"/>
              </a:buClr>
              <a:buSzPct val="100000"/>
              <a:buFont typeface="Droid Sans"/>
              <a:defRPr sz="2800" b="1">
                <a:solidFill>
                  <a:srgbClr val="FFFFFF"/>
                </a:solidFill>
                <a:latin typeface="Droid Sans"/>
                <a:ea typeface="Droid Sans"/>
                <a:cs typeface="Droid Sans"/>
                <a:sym typeface="Droid Sans"/>
              </a:defRPr>
            </a:lvl1pPr>
            <a:lvl2pPr lvl="1" rtl="0">
              <a:spcBef>
                <a:spcPts val="0"/>
              </a:spcBef>
              <a:buClr>
                <a:srgbClr val="FFFFFF"/>
              </a:buClr>
              <a:buSzPct val="100000"/>
              <a:defRPr sz="5200">
                <a:solidFill>
                  <a:srgbClr val="FFFFFF"/>
                </a:solidFill>
              </a:defRPr>
            </a:lvl2pPr>
            <a:lvl3pPr lvl="2" rtl="0">
              <a:spcBef>
                <a:spcPts val="0"/>
              </a:spcBef>
              <a:buClr>
                <a:srgbClr val="FFFFFF"/>
              </a:buClr>
              <a:buSzPct val="100000"/>
              <a:defRPr sz="5200">
                <a:solidFill>
                  <a:srgbClr val="FFFFFF"/>
                </a:solidFill>
              </a:defRPr>
            </a:lvl3pPr>
            <a:lvl4pPr lvl="3" rtl="0">
              <a:spcBef>
                <a:spcPts val="0"/>
              </a:spcBef>
              <a:buClr>
                <a:srgbClr val="FFFFFF"/>
              </a:buClr>
              <a:buSzPct val="100000"/>
              <a:defRPr sz="5200">
                <a:solidFill>
                  <a:srgbClr val="FFFFFF"/>
                </a:solidFill>
              </a:defRPr>
            </a:lvl4pPr>
            <a:lvl5pPr lvl="4" rtl="0">
              <a:spcBef>
                <a:spcPts val="0"/>
              </a:spcBef>
              <a:buClr>
                <a:srgbClr val="FFFFFF"/>
              </a:buClr>
              <a:buSzPct val="100000"/>
              <a:defRPr sz="5200">
                <a:solidFill>
                  <a:srgbClr val="FFFFFF"/>
                </a:solidFill>
              </a:defRPr>
            </a:lvl5pPr>
            <a:lvl6pPr lvl="5" rtl="0">
              <a:spcBef>
                <a:spcPts val="0"/>
              </a:spcBef>
              <a:buClr>
                <a:srgbClr val="FFFFFF"/>
              </a:buClr>
              <a:buSzPct val="100000"/>
              <a:defRPr sz="5200">
                <a:solidFill>
                  <a:srgbClr val="FFFFFF"/>
                </a:solidFill>
              </a:defRPr>
            </a:lvl6pPr>
            <a:lvl7pPr lvl="6" rtl="0">
              <a:spcBef>
                <a:spcPts val="0"/>
              </a:spcBef>
              <a:buClr>
                <a:srgbClr val="FFFFFF"/>
              </a:buClr>
              <a:buSzPct val="100000"/>
              <a:defRPr sz="5200">
                <a:solidFill>
                  <a:srgbClr val="FFFFFF"/>
                </a:solidFill>
              </a:defRPr>
            </a:lvl7pPr>
            <a:lvl8pPr lvl="7" rtl="0">
              <a:spcBef>
                <a:spcPts val="0"/>
              </a:spcBef>
              <a:buClr>
                <a:srgbClr val="FFFFFF"/>
              </a:buClr>
              <a:buSzPct val="100000"/>
              <a:defRPr sz="5200">
                <a:solidFill>
                  <a:srgbClr val="FFFFFF"/>
                </a:solidFill>
              </a:defRPr>
            </a:lvl8pPr>
            <a:lvl9pPr lvl="8" rtl="0">
              <a:spcBef>
                <a:spcPts val="0"/>
              </a:spcBef>
              <a:buClr>
                <a:srgbClr val="FFFFFF"/>
              </a:buClr>
              <a:buSzPct val="100000"/>
              <a:defRPr sz="5200">
                <a:solidFill>
                  <a:srgbClr val="FFFFFF"/>
                </a:solidFill>
              </a:defRPr>
            </a:lvl9pPr>
          </a:lstStyle>
          <a:p>
            <a:endParaRPr/>
          </a:p>
        </p:txBody>
      </p:sp>
      <p:sp>
        <p:nvSpPr>
          <p:cNvPr id="235" name="Shape 235"/>
          <p:cNvSpPr txBox="1">
            <a:spLocks noGrp="1"/>
          </p:cNvSpPr>
          <p:nvPr>
            <p:ph type="ctrTitle" idx="2"/>
          </p:nvPr>
        </p:nvSpPr>
        <p:spPr>
          <a:xfrm>
            <a:off x="311736" y="754790"/>
            <a:ext cx="8520600" cy="4030500"/>
          </a:xfrm>
          <a:prstGeom prst="rect">
            <a:avLst/>
          </a:prstGeom>
        </p:spPr>
        <p:txBody>
          <a:bodyPr wrap="square" lIns="34275" tIns="34275" rIns="34275" bIns="34275" anchor="t" anchorCtr="0"/>
          <a:lstStyle>
            <a:lvl1pPr lvl="0" rtl="0">
              <a:spcBef>
                <a:spcPts val="0"/>
              </a:spcBef>
              <a:buSzPct val="100000"/>
              <a:buFont typeface="Droid Sans"/>
              <a:buChar char="●"/>
              <a:defRPr sz="2400">
                <a:latin typeface="Droid Sans"/>
                <a:ea typeface="Droid Sans"/>
                <a:cs typeface="Droid Sans"/>
                <a:sym typeface="Droid Sans"/>
              </a:defRPr>
            </a:lvl1pPr>
            <a:lvl2pPr lvl="1" rtl="0">
              <a:spcBef>
                <a:spcPts val="0"/>
              </a:spcBef>
              <a:buSzPct val="100000"/>
              <a:buChar char="○"/>
              <a:defRPr sz="5200"/>
            </a:lvl2pPr>
            <a:lvl3pPr lvl="2" rtl="0">
              <a:spcBef>
                <a:spcPts val="0"/>
              </a:spcBef>
              <a:buSzPct val="100000"/>
              <a:buChar char="■"/>
              <a:defRPr sz="5200"/>
            </a:lvl3pPr>
            <a:lvl4pPr lvl="3" rtl="0">
              <a:spcBef>
                <a:spcPts val="0"/>
              </a:spcBef>
              <a:buSzPct val="100000"/>
              <a:buChar char="●"/>
              <a:defRPr sz="5200"/>
            </a:lvl4pPr>
            <a:lvl5pPr lvl="4" rtl="0">
              <a:spcBef>
                <a:spcPts val="0"/>
              </a:spcBef>
              <a:buSzPct val="100000"/>
              <a:buChar char="○"/>
              <a:defRPr sz="5200"/>
            </a:lvl5pPr>
            <a:lvl6pPr lvl="5" rtl="0">
              <a:spcBef>
                <a:spcPts val="0"/>
              </a:spcBef>
              <a:buSzPct val="100000"/>
              <a:buChar char="■"/>
              <a:defRPr sz="5200"/>
            </a:lvl6pPr>
            <a:lvl7pPr lvl="6" rtl="0">
              <a:spcBef>
                <a:spcPts val="0"/>
              </a:spcBef>
              <a:buSzPct val="100000"/>
              <a:buChar char="●"/>
              <a:defRPr sz="5200"/>
            </a:lvl7pPr>
            <a:lvl8pPr lvl="7" rtl="0">
              <a:spcBef>
                <a:spcPts val="0"/>
              </a:spcBef>
              <a:buSzPct val="100000"/>
              <a:buChar char="○"/>
              <a:defRPr sz="5200"/>
            </a:lvl8pPr>
            <a:lvl9pPr lvl="8" rtl="0">
              <a:spcBef>
                <a:spcPts val="0"/>
              </a:spcBef>
              <a:buSzPct val="100000"/>
              <a:buChar char="■"/>
              <a:defRPr sz="5200"/>
            </a:lvl9pPr>
          </a:lstStyle>
          <a:p>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cSld name="1_ONOS">
    <p:spTree>
      <p:nvGrpSpPr>
        <p:cNvPr id="1" name="Shape 236"/>
        <p:cNvGrpSpPr/>
        <p:nvPr/>
      </p:nvGrpSpPr>
      <p:grpSpPr>
        <a:xfrm>
          <a:off x="0" y="0"/>
          <a:ext cx="0" cy="0"/>
          <a:chOff x="0" y="0"/>
          <a:chExt cx="0" cy="0"/>
        </a:xfrm>
      </p:grpSpPr>
      <p:sp>
        <p:nvSpPr>
          <p:cNvPr id="237" name="Shape 237"/>
          <p:cNvSpPr txBox="1"/>
          <p:nvPr/>
        </p:nvSpPr>
        <p:spPr>
          <a:xfrm>
            <a:off x="20209" y="4785250"/>
            <a:ext cx="2002200" cy="423000"/>
          </a:xfrm>
          <a:prstGeom prst="rect">
            <a:avLst/>
          </a:prstGeom>
          <a:noFill/>
          <a:ln>
            <a:noFill/>
          </a:ln>
        </p:spPr>
        <p:txBody>
          <a:bodyPr wrap="square" lIns="91425" tIns="91425" rIns="91425" bIns="91425" anchor="t" anchorCtr="0">
            <a:noAutofit/>
          </a:bodyPr>
          <a:lstStyle/>
          <a:p>
            <a:pPr marL="0" marR="0" lvl="0" indent="0" algn="ctr" rtl="0">
              <a:spcBef>
                <a:spcPts val="0"/>
              </a:spcBef>
              <a:buSzPct val="25000"/>
              <a:buFont typeface="Droid Sans"/>
              <a:buNone/>
            </a:pPr>
            <a:r>
              <a:rPr lang="en" sz="1400" b="1" i="0" u="none" strike="noStrike" cap="none">
                <a:latin typeface="Droid Sans"/>
                <a:ea typeface="Droid Sans"/>
                <a:cs typeface="Droid Sans"/>
                <a:sym typeface="Droid Sans"/>
              </a:rPr>
              <a:t>#</a:t>
            </a:r>
            <a:r>
              <a:rPr lang="en" sz="1400" b="1" i="0" u="none" strike="noStrike" cap="none">
                <a:solidFill>
                  <a:srgbClr val="222222"/>
                </a:solidFill>
                <a:highlight>
                  <a:srgbClr val="FFFFFF"/>
                </a:highlight>
                <a:latin typeface="Droid Sans"/>
                <a:ea typeface="Droid Sans"/>
                <a:cs typeface="Droid Sans"/>
                <a:sym typeface="Droid Sans"/>
              </a:rPr>
              <a:t>ONOSProject</a:t>
            </a:r>
          </a:p>
        </p:txBody>
      </p:sp>
      <p:sp>
        <p:nvSpPr>
          <p:cNvPr id="238" name="Shape 238"/>
          <p:cNvSpPr/>
          <p:nvPr/>
        </p:nvSpPr>
        <p:spPr>
          <a:xfrm>
            <a:off x="0" y="0"/>
            <a:ext cx="9144000" cy="594300"/>
          </a:xfrm>
          <a:prstGeom prst="rect">
            <a:avLst/>
          </a:prstGeom>
          <a:solidFill>
            <a:srgbClr val="B43232"/>
          </a:solidFill>
          <a:ln>
            <a:noFill/>
          </a:ln>
        </p:spPr>
        <p:txBody>
          <a:bodyPr wrap="square" lIns="91425" tIns="91425" rIns="91425" bIns="91425" anchor="ctr" anchorCtr="0">
            <a:noAutofit/>
          </a:bodyPr>
          <a:lstStyle/>
          <a:p>
            <a:pPr marL="0" marR="0" lvl="0" indent="0" algn="ctr" rtl="0">
              <a:spcBef>
                <a:spcPts val="0"/>
              </a:spcBef>
              <a:buFont typeface="Helvetica Neue"/>
              <a:buNone/>
            </a:pPr>
            <a:endParaRPr sz="1900" b="0" i="0" u="none" strike="noStrike" cap="none">
              <a:latin typeface="Helvetica Neue"/>
              <a:ea typeface="Helvetica Neue"/>
              <a:cs typeface="Helvetica Neue"/>
              <a:sym typeface="Helvetica Neue"/>
            </a:endParaRPr>
          </a:p>
        </p:txBody>
      </p:sp>
      <p:sp>
        <p:nvSpPr>
          <p:cNvPr id="239" name="Shape 239"/>
          <p:cNvSpPr txBox="1"/>
          <p:nvPr/>
        </p:nvSpPr>
        <p:spPr>
          <a:xfrm>
            <a:off x="8472414" y="4663216"/>
            <a:ext cx="548700" cy="393600"/>
          </a:xfrm>
          <a:prstGeom prst="rect">
            <a:avLst/>
          </a:prstGeom>
          <a:noFill/>
          <a:ln>
            <a:noFill/>
          </a:ln>
        </p:spPr>
        <p:txBody>
          <a:bodyPr wrap="square" lIns="91425" tIns="91425" rIns="91425" bIns="91425" anchor="ctr" anchorCtr="0">
            <a:noAutofit/>
          </a:bodyPr>
          <a:lstStyle/>
          <a:p>
            <a:pPr marL="0" marR="0" lvl="0" indent="0" algn="r" rtl="0">
              <a:spcBef>
                <a:spcPts val="0"/>
              </a:spcBef>
              <a:buClr>
                <a:srgbClr val="595959"/>
              </a:buClr>
              <a:buSzPct val="25000"/>
              <a:buFont typeface="Helvetica Neue"/>
              <a:buNone/>
            </a:pPr>
            <a:fld id="{00000000-1234-1234-1234-123412341234}" type="slidenum">
              <a:rPr lang="en" sz="1000" b="0" i="0" u="none" strike="noStrike" cap="none">
                <a:solidFill>
                  <a:srgbClr val="595959"/>
                </a:solidFill>
                <a:latin typeface="Helvetica Neue"/>
                <a:ea typeface="Helvetica Neue"/>
                <a:cs typeface="Helvetica Neue"/>
                <a:sym typeface="Helvetica Neue"/>
              </a:rPr>
              <a:t>‹#›</a:t>
            </a:fld>
            <a:endParaRPr lang="en" sz="1000" b="0" i="0" u="none" strike="noStrike" cap="none">
              <a:solidFill>
                <a:srgbClr val="595959"/>
              </a:solidFill>
              <a:latin typeface="Helvetica Neue"/>
              <a:ea typeface="Helvetica Neue"/>
              <a:cs typeface="Helvetica Neue"/>
              <a:sym typeface="Helvetica Neue"/>
            </a:endParaRPr>
          </a:p>
        </p:txBody>
      </p:sp>
      <p:pic>
        <p:nvPicPr>
          <p:cNvPr id="240" name="Shape 240"/>
          <p:cNvPicPr preferRelativeResize="0"/>
          <p:nvPr/>
        </p:nvPicPr>
        <p:blipFill rotWithShape="1">
          <a:blip r:embed="rId2">
            <a:alphaModFix/>
          </a:blip>
          <a:srcRect/>
          <a:stretch/>
        </p:blipFill>
        <p:spPr>
          <a:xfrm>
            <a:off x="8262092" y="-130396"/>
            <a:ext cx="759000" cy="783600"/>
          </a:xfrm>
          <a:prstGeom prst="rect">
            <a:avLst/>
          </a:prstGeom>
          <a:noFill/>
          <a:ln>
            <a:noFill/>
          </a:ln>
        </p:spPr>
      </p:pic>
      <p:sp>
        <p:nvSpPr>
          <p:cNvPr id="241" name="Shape 241"/>
          <p:cNvSpPr txBox="1">
            <a:spLocks noGrp="1"/>
          </p:cNvSpPr>
          <p:nvPr>
            <p:ph type="ctrTitle"/>
          </p:nvPr>
        </p:nvSpPr>
        <p:spPr>
          <a:xfrm>
            <a:off x="311734" y="68990"/>
            <a:ext cx="8520600" cy="423000"/>
          </a:xfrm>
          <a:prstGeom prst="rect">
            <a:avLst/>
          </a:prstGeom>
          <a:noFill/>
          <a:ln>
            <a:noFill/>
          </a:ln>
        </p:spPr>
        <p:txBody>
          <a:bodyPr wrap="square" lIns="34275" tIns="34275" rIns="34275" bIns="34275" anchor="ctr" anchorCtr="0"/>
          <a:lstStyle>
            <a:lvl1pPr marL="0" marR="0" lvl="0" indent="0" algn="l" rtl="0">
              <a:lnSpc>
                <a:spcPct val="100000"/>
              </a:lnSpc>
              <a:spcBef>
                <a:spcPts val="0"/>
              </a:spcBef>
              <a:spcAft>
                <a:spcPts val="0"/>
              </a:spcAft>
              <a:buClr>
                <a:srgbClr val="FFFFFF"/>
              </a:buClr>
              <a:buSzPct val="25000"/>
              <a:buFont typeface="Droid Sans"/>
              <a:buNone/>
              <a:defRPr sz="2800" b="1" i="0" u="none" strike="noStrike" cap="none">
                <a:solidFill>
                  <a:srgbClr val="FFFFFF"/>
                </a:solidFill>
                <a:latin typeface="Droid Sans"/>
                <a:ea typeface="Droid Sans"/>
                <a:cs typeface="Droid Sans"/>
                <a:sym typeface="Droid Sans"/>
              </a:defRPr>
            </a:lvl1pPr>
            <a:lvl2pPr lvl="1" indent="0" rtl="0">
              <a:spcBef>
                <a:spcPts val="0"/>
              </a:spcBef>
              <a:buSzPct val="25000"/>
              <a:buNone/>
              <a:defRPr sz="5200">
                <a:solidFill>
                  <a:srgbClr val="FFFFFF"/>
                </a:solidFill>
              </a:defRPr>
            </a:lvl2pPr>
            <a:lvl3pPr lvl="2" indent="0" rtl="0">
              <a:spcBef>
                <a:spcPts val="0"/>
              </a:spcBef>
              <a:buSzPct val="25000"/>
              <a:buNone/>
              <a:defRPr sz="5200">
                <a:solidFill>
                  <a:srgbClr val="FFFFFF"/>
                </a:solidFill>
              </a:defRPr>
            </a:lvl3pPr>
            <a:lvl4pPr lvl="3" indent="0" rtl="0">
              <a:spcBef>
                <a:spcPts val="0"/>
              </a:spcBef>
              <a:buSzPct val="25000"/>
              <a:buNone/>
              <a:defRPr sz="5200">
                <a:solidFill>
                  <a:srgbClr val="FFFFFF"/>
                </a:solidFill>
              </a:defRPr>
            </a:lvl4pPr>
            <a:lvl5pPr lvl="4" indent="0" rtl="0">
              <a:spcBef>
                <a:spcPts val="0"/>
              </a:spcBef>
              <a:buSzPct val="25000"/>
              <a:buNone/>
              <a:defRPr sz="5200">
                <a:solidFill>
                  <a:srgbClr val="FFFFFF"/>
                </a:solidFill>
              </a:defRPr>
            </a:lvl5pPr>
            <a:lvl6pPr lvl="5" indent="0" rtl="0">
              <a:spcBef>
                <a:spcPts val="0"/>
              </a:spcBef>
              <a:buSzPct val="25000"/>
              <a:buNone/>
              <a:defRPr sz="5200">
                <a:solidFill>
                  <a:srgbClr val="FFFFFF"/>
                </a:solidFill>
              </a:defRPr>
            </a:lvl6pPr>
            <a:lvl7pPr lvl="6" indent="0" rtl="0">
              <a:spcBef>
                <a:spcPts val="0"/>
              </a:spcBef>
              <a:buSzPct val="25000"/>
              <a:buNone/>
              <a:defRPr sz="5200">
                <a:solidFill>
                  <a:srgbClr val="FFFFFF"/>
                </a:solidFill>
              </a:defRPr>
            </a:lvl7pPr>
            <a:lvl8pPr lvl="7" indent="0" rtl="0">
              <a:spcBef>
                <a:spcPts val="0"/>
              </a:spcBef>
              <a:buSzPct val="25000"/>
              <a:buNone/>
              <a:defRPr sz="5200">
                <a:solidFill>
                  <a:srgbClr val="FFFFFF"/>
                </a:solidFill>
              </a:defRPr>
            </a:lvl8pPr>
            <a:lvl9pPr lvl="8" indent="0" rtl="0">
              <a:spcBef>
                <a:spcPts val="0"/>
              </a:spcBef>
              <a:buSzPct val="25000"/>
              <a:buNone/>
              <a:defRPr sz="5200">
                <a:solidFill>
                  <a:srgbClr val="FFFFFF"/>
                </a:solidFill>
              </a:defRPr>
            </a:lvl9pPr>
          </a:lstStyle>
          <a:p>
            <a:endParaRPr/>
          </a:p>
        </p:txBody>
      </p:sp>
      <p:sp>
        <p:nvSpPr>
          <p:cNvPr id="242" name="Shape 242"/>
          <p:cNvSpPr txBox="1">
            <a:spLocks noGrp="1"/>
          </p:cNvSpPr>
          <p:nvPr>
            <p:ph type="ctrTitle" idx="2"/>
          </p:nvPr>
        </p:nvSpPr>
        <p:spPr>
          <a:xfrm>
            <a:off x="311734" y="754790"/>
            <a:ext cx="3936300" cy="4030500"/>
          </a:xfrm>
          <a:prstGeom prst="rect">
            <a:avLst/>
          </a:prstGeom>
          <a:noFill/>
          <a:ln>
            <a:noFill/>
          </a:ln>
        </p:spPr>
        <p:txBody>
          <a:bodyPr wrap="square" lIns="34275" tIns="34275" rIns="34275" bIns="34275" anchor="t" anchorCtr="0"/>
          <a:lstStyle>
            <a:lvl1pPr marL="0" marR="0" lvl="0" indent="0" algn="l" rtl="0">
              <a:lnSpc>
                <a:spcPct val="100000"/>
              </a:lnSpc>
              <a:spcBef>
                <a:spcPts val="0"/>
              </a:spcBef>
              <a:spcAft>
                <a:spcPts val="0"/>
              </a:spcAft>
              <a:buClr>
                <a:srgbClr val="000000"/>
              </a:buClr>
              <a:buSzPct val="35714"/>
              <a:buFont typeface="Droid Sans"/>
              <a:buNone/>
              <a:defRPr sz="1400" b="0" i="0" u="none" strike="noStrike" cap="none">
                <a:solidFill>
                  <a:srgbClr val="000000"/>
                </a:solidFill>
                <a:latin typeface="Droid Sans"/>
                <a:ea typeface="Droid Sans"/>
                <a:cs typeface="Droid Sans"/>
                <a:sym typeface="Droid Sans"/>
              </a:defRPr>
            </a:lvl1pPr>
            <a:lvl2pPr lvl="1" indent="0" rtl="0">
              <a:spcBef>
                <a:spcPts val="0"/>
              </a:spcBef>
              <a:buSzPct val="25000"/>
              <a:buNone/>
              <a:defRPr sz="5200"/>
            </a:lvl2pPr>
            <a:lvl3pPr lvl="2" indent="0" rtl="0">
              <a:spcBef>
                <a:spcPts val="0"/>
              </a:spcBef>
              <a:buSzPct val="25000"/>
              <a:buNone/>
              <a:defRPr sz="5200"/>
            </a:lvl3pPr>
            <a:lvl4pPr lvl="3" indent="0" rtl="0">
              <a:spcBef>
                <a:spcPts val="0"/>
              </a:spcBef>
              <a:buSzPct val="25000"/>
              <a:buNone/>
              <a:defRPr sz="5200"/>
            </a:lvl4pPr>
            <a:lvl5pPr lvl="4" indent="0" rtl="0">
              <a:spcBef>
                <a:spcPts val="0"/>
              </a:spcBef>
              <a:buSzPct val="25000"/>
              <a:buNone/>
              <a:defRPr sz="5200"/>
            </a:lvl5pPr>
            <a:lvl6pPr lvl="5" indent="0" rtl="0">
              <a:spcBef>
                <a:spcPts val="0"/>
              </a:spcBef>
              <a:buSzPct val="25000"/>
              <a:buNone/>
              <a:defRPr sz="5200"/>
            </a:lvl6pPr>
            <a:lvl7pPr lvl="6" indent="0" rtl="0">
              <a:spcBef>
                <a:spcPts val="0"/>
              </a:spcBef>
              <a:buSzPct val="25000"/>
              <a:buNone/>
              <a:defRPr sz="5200"/>
            </a:lvl7pPr>
            <a:lvl8pPr lvl="7" indent="0" rtl="0">
              <a:spcBef>
                <a:spcPts val="0"/>
              </a:spcBef>
              <a:buSzPct val="25000"/>
              <a:buNone/>
              <a:defRPr sz="5200"/>
            </a:lvl8pPr>
            <a:lvl9pPr lvl="8" indent="0" rtl="0">
              <a:spcBef>
                <a:spcPts val="0"/>
              </a:spcBef>
              <a:buSzPct val="25000"/>
              <a:buNone/>
              <a:defRPr sz="5200"/>
            </a:lvl9pPr>
          </a:lstStyle>
          <a:p>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cSld name="TITLE_AND_BODY_2">
    <p:spTree>
      <p:nvGrpSpPr>
        <p:cNvPr id="1" name="Shape 243"/>
        <p:cNvGrpSpPr/>
        <p:nvPr/>
      </p:nvGrpSpPr>
      <p:grpSpPr>
        <a:xfrm>
          <a:off x="0" y="0"/>
          <a:ext cx="0" cy="0"/>
          <a:chOff x="0" y="0"/>
          <a:chExt cx="0" cy="0"/>
        </a:xfrm>
      </p:grpSpPr>
      <p:sp>
        <p:nvSpPr>
          <p:cNvPr id="244" name="Shape 244"/>
          <p:cNvSpPr txBox="1">
            <a:spLocks noGrp="1"/>
          </p:cNvSpPr>
          <p:nvPr>
            <p:ph type="title"/>
          </p:nvPr>
        </p:nvSpPr>
        <p:spPr>
          <a:xfrm>
            <a:off x="377775" y="3"/>
            <a:ext cx="8229600" cy="857400"/>
          </a:xfrm>
          <a:prstGeom prst="rect">
            <a:avLst/>
          </a:prstGeom>
        </p:spPr>
        <p:txBody>
          <a:bodyPr wrap="square" lIns="91425" tIns="91425" rIns="91425" bIns="91425" anchor="ctr"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245" name="Shape 245"/>
          <p:cNvSpPr txBox="1">
            <a:spLocks noGrp="1"/>
          </p:cNvSpPr>
          <p:nvPr>
            <p:ph type="sldNum" idx="12"/>
          </p:nvPr>
        </p:nvSpPr>
        <p:spPr>
          <a:xfrm>
            <a:off x="8556791" y="4749850"/>
            <a:ext cx="548700" cy="393600"/>
          </a:xfrm>
          <a:prstGeom prst="rect">
            <a:avLst/>
          </a:prstGeom>
        </p:spPr>
        <p:txBody>
          <a:bodyPr wrap="square" lIns="91425" tIns="45700" rIns="91425" bIns="45700" anchor="ctr" anchorCtr="0">
            <a:noAutofit/>
          </a:bodyPr>
          <a:lstStyle/>
          <a:p>
            <a:pPr lvl="0" rtl="0">
              <a:spcBef>
                <a:spcPts val="0"/>
              </a:spcBef>
              <a:buNone/>
            </a:pPr>
            <a:fld id="{00000000-1234-1234-1234-123412341234}" type="slidenum">
              <a:rPr lang="en"/>
              <a:t>‹#›</a:t>
            </a:fld>
            <a:endParaRPr lang="en"/>
          </a:p>
        </p:txBody>
      </p:sp>
      <p:sp>
        <p:nvSpPr>
          <p:cNvPr id="246" name="Shape 246"/>
          <p:cNvSpPr txBox="1">
            <a:spLocks noGrp="1"/>
          </p:cNvSpPr>
          <p:nvPr>
            <p:ph type="body" idx="1"/>
          </p:nvPr>
        </p:nvSpPr>
        <p:spPr>
          <a:xfrm>
            <a:off x="457200" y="751498"/>
            <a:ext cx="8229600" cy="3989400"/>
          </a:xfrm>
          <a:prstGeom prst="rect">
            <a:avLst/>
          </a:prstGeom>
        </p:spPr>
        <p:txBody>
          <a:bodyPr wrap="square" lIns="91425" tIns="91425" rIns="91425" bIns="91425" anchor="t" anchorCtr="0"/>
          <a:lstStyle>
            <a:lvl1pPr lvl="0" rtl="0">
              <a:spcBef>
                <a:spcPts val="0"/>
              </a:spcBef>
              <a:buSzPct val="100000"/>
              <a:defRPr sz="2400"/>
            </a:lvl1pPr>
            <a:lvl2pPr lvl="1" rtl="0">
              <a:spcBef>
                <a:spcPts val="0"/>
              </a:spcBef>
              <a:buSzPct val="100000"/>
              <a:defRPr sz="1800"/>
            </a:lvl2pPr>
            <a:lvl3pPr lvl="2" rtl="0">
              <a:spcBef>
                <a:spcPts val="0"/>
              </a:spcBef>
              <a:buSzPct val="100000"/>
              <a:defRPr sz="1400"/>
            </a:lvl3pPr>
            <a:lvl4pPr lvl="3" rtl="0">
              <a:spcBef>
                <a:spcPts val="0"/>
              </a:spcBef>
              <a:buSzPct val="100000"/>
              <a:defRPr sz="1200"/>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cSld name="Title slide 1">
    <p:spTree>
      <p:nvGrpSpPr>
        <p:cNvPr id="1" name="Shape 247"/>
        <p:cNvGrpSpPr/>
        <p:nvPr/>
      </p:nvGrpSpPr>
      <p:grpSpPr>
        <a:xfrm>
          <a:off x="0" y="0"/>
          <a:ext cx="0" cy="0"/>
          <a:chOff x="0" y="0"/>
          <a:chExt cx="0" cy="0"/>
        </a:xfrm>
      </p:grpSpPr>
      <p:pic>
        <p:nvPicPr>
          <p:cNvPr id="248" name="Shape 248"/>
          <p:cNvPicPr preferRelativeResize="0"/>
          <p:nvPr/>
        </p:nvPicPr>
        <p:blipFill rotWithShape="1">
          <a:blip r:embed="rId2">
            <a:alphaModFix/>
          </a:blip>
          <a:srcRect l="15057" t="66596" r="15168" b="12380"/>
          <a:stretch/>
        </p:blipFill>
        <p:spPr>
          <a:xfrm>
            <a:off x="7240652" y="4485512"/>
            <a:ext cx="1768200" cy="376800"/>
          </a:xfrm>
          <a:prstGeom prst="rect">
            <a:avLst/>
          </a:prstGeom>
          <a:noFill/>
          <a:ln>
            <a:noFill/>
          </a:ln>
        </p:spPr>
      </p:pic>
      <p:pic>
        <p:nvPicPr>
          <p:cNvPr id="249" name="Shape 249"/>
          <p:cNvPicPr preferRelativeResize="0"/>
          <p:nvPr/>
        </p:nvPicPr>
        <p:blipFill rotWithShape="1">
          <a:blip r:embed="rId2">
            <a:alphaModFix/>
          </a:blip>
          <a:srcRect l="31639" t="12188" r="37494" b="40369"/>
          <a:stretch/>
        </p:blipFill>
        <p:spPr>
          <a:xfrm>
            <a:off x="6336332" y="4253262"/>
            <a:ext cx="774000" cy="841200"/>
          </a:xfrm>
          <a:prstGeom prst="rect">
            <a:avLst/>
          </a:prstGeom>
          <a:noFill/>
          <a:ln>
            <a:noFill/>
          </a:ln>
        </p:spPr>
      </p:pic>
      <p:sp>
        <p:nvSpPr>
          <p:cNvPr id="250" name="Shape 250"/>
          <p:cNvSpPr/>
          <p:nvPr/>
        </p:nvSpPr>
        <p:spPr>
          <a:xfrm>
            <a:off x="0" y="1906350"/>
            <a:ext cx="9144000" cy="2011800"/>
          </a:xfrm>
          <a:prstGeom prst="rect">
            <a:avLst/>
          </a:prstGeom>
          <a:solidFill>
            <a:srgbClr val="007EC4"/>
          </a:solidFill>
          <a:ln>
            <a:noFill/>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251" name="Shape 251"/>
          <p:cNvSpPr txBox="1">
            <a:spLocks noGrp="1"/>
          </p:cNvSpPr>
          <p:nvPr>
            <p:ph type="ctrTitle"/>
          </p:nvPr>
        </p:nvSpPr>
        <p:spPr>
          <a:xfrm>
            <a:off x="311702" y="1906348"/>
            <a:ext cx="8520600" cy="2011800"/>
          </a:xfrm>
          <a:prstGeom prst="rect">
            <a:avLst/>
          </a:prstGeom>
          <a:noFill/>
          <a:ln>
            <a:noFill/>
          </a:ln>
        </p:spPr>
        <p:txBody>
          <a:bodyPr wrap="square" lIns="91425" tIns="91425" rIns="91425" bIns="91425" anchor="ctr" anchorCtr="0"/>
          <a:lstStyle>
            <a:lvl1pPr marL="0" marR="0" lvl="0" indent="0" algn="ctr" rtl="0">
              <a:lnSpc>
                <a:spcPct val="100000"/>
              </a:lnSpc>
              <a:spcBef>
                <a:spcPts val="0"/>
              </a:spcBef>
              <a:spcAft>
                <a:spcPts val="0"/>
              </a:spcAft>
              <a:buClr>
                <a:srgbClr val="FFFFFF"/>
              </a:buClr>
              <a:buFont typeface="Droid Sans"/>
              <a:buNone/>
              <a:defRPr sz="2800" b="0" i="0" u="none" strike="noStrike" cap="none">
                <a:solidFill>
                  <a:srgbClr val="FFFFFF"/>
                </a:solidFill>
                <a:latin typeface="Calibri"/>
                <a:ea typeface="Calibri"/>
                <a:cs typeface="Calibri"/>
                <a:sym typeface="Calibri"/>
              </a:defRPr>
            </a:lvl1pPr>
            <a:lvl2pPr lvl="1" indent="0" algn="ctr" rtl="0">
              <a:spcBef>
                <a:spcPts val="0"/>
              </a:spcBef>
              <a:buClr>
                <a:srgbClr val="FFFFFF"/>
              </a:buClr>
              <a:buFont typeface="Arial"/>
              <a:buNone/>
              <a:defRPr sz="5200">
                <a:solidFill>
                  <a:srgbClr val="FFFFFF"/>
                </a:solidFill>
              </a:defRPr>
            </a:lvl2pPr>
            <a:lvl3pPr lvl="2" indent="0" algn="ctr" rtl="0">
              <a:spcBef>
                <a:spcPts val="0"/>
              </a:spcBef>
              <a:buClr>
                <a:srgbClr val="FFFFFF"/>
              </a:buClr>
              <a:buFont typeface="Arial"/>
              <a:buNone/>
              <a:defRPr sz="5200">
                <a:solidFill>
                  <a:srgbClr val="FFFFFF"/>
                </a:solidFill>
              </a:defRPr>
            </a:lvl3pPr>
            <a:lvl4pPr lvl="3" indent="0" algn="ctr" rtl="0">
              <a:spcBef>
                <a:spcPts val="0"/>
              </a:spcBef>
              <a:buClr>
                <a:srgbClr val="FFFFFF"/>
              </a:buClr>
              <a:buFont typeface="Arial"/>
              <a:buNone/>
              <a:defRPr sz="5200">
                <a:solidFill>
                  <a:srgbClr val="FFFFFF"/>
                </a:solidFill>
              </a:defRPr>
            </a:lvl4pPr>
            <a:lvl5pPr lvl="4" indent="0" algn="ctr" rtl="0">
              <a:spcBef>
                <a:spcPts val="0"/>
              </a:spcBef>
              <a:buClr>
                <a:srgbClr val="FFFFFF"/>
              </a:buClr>
              <a:buFont typeface="Arial"/>
              <a:buNone/>
              <a:defRPr sz="5200">
                <a:solidFill>
                  <a:srgbClr val="FFFFFF"/>
                </a:solidFill>
              </a:defRPr>
            </a:lvl5pPr>
            <a:lvl6pPr lvl="5" indent="0" algn="ctr" rtl="0">
              <a:spcBef>
                <a:spcPts val="0"/>
              </a:spcBef>
              <a:buClr>
                <a:srgbClr val="FFFFFF"/>
              </a:buClr>
              <a:buFont typeface="Arial"/>
              <a:buNone/>
              <a:defRPr sz="5200">
                <a:solidFill>
                  <a:srgbClr val="FFFFFF"/>
                </a:solidFill>
              </a:defRPr>
            </a:lvl6pPr>
            <a:lvl7pPr lvl="6" indent="0" algn="ctr" rtl="0">
              <a:spcBef>
                <a:spcPts val="0"/>
              </a:spcBef>
              <a:buClr>
                <a:srgbClr val="FFFFFF"/>
              </a:buClr>
              <a:buFont typeface="Arial"/>
              <a:buNone/>
              <a:defRPr sz="5200">
                <a:solidFill>
                  <a:srgbClr val="FFFFFF"/>
                </a:solidFill>
              </a:defRPr>
            </a:lvl7pPr>
            <a:lvl8pPr lvl="7" indent="0" algn="ctr" rtl="0">
              <a:spcBef>
                <a:spcPts val="0"/>
              </a:spcBef>
              <a:buClr>
                <a:srgbClr val="FFFFFF"/>
              </a:buClr>
              <a:buFont typeface="Arial"/>
              <a:buNone/>
              <a:defRPr sz="5200">
                <a:solidFill>
                  <a:srgbClr val="FFFFFF"/>
                </a:solidFill>
              </a:defRPr>
            </a:lvl8pPr>
            <a:lvl9pPr lvl="8" indent="0" algn="ctr" rtl="0">
              <a:spcBef>
                <a:spcPts val="0"/>
              </a:spcBef>
              <a:buClr>
                <a:srgbClr val="FFFFFF"/>
              </a:buClr>
              <a:buFont typeface="Arial"/>
              <a:buNone/>
              <a:defRPr sz="5200">
                <a:solidFill>
                  <a:srgbClr val="FFFFFF"/>
                </a:solidFill>
              </a:defRPr>
            </a:lvl9pPr>
          </a:lstStyle>
          <a:p>
            <a:endParaRPr/>
          </a:p>
        </p:txBody>
      </p:sp>
      <p:pic>
        <p:nvPicPr>
          <p:cNvPr id="252" name="Shape 252"/>
          <p:cNvPicPr preferRelativeResize="0"/>
          <p:nvPr/>
        </p:nvPicPr>
        <p:blipFill rotWithShape="1">
          <a:blip r:embed="rId3">
            <a:alphaModFix/>
          </a:blip>
          <a:srcRect t="50793" b="17856"/>
          <a:stretch/>
        </p:blipFill>
        <p:spPr>
          <a:xfrm>
            <a:off x="0" y="-1"/>
            <a:ext cx="9144000" cy="1906200"/>
          </a:xfrm>
          <a:prstGeom prst="rect">
            <a:avLst/>
          </a:prstGeom>
          <a:noFill/>
          <a:ln>
            <a:noFill/>
          </a:ln>
        </p:spPr>
      </p:pic>
      <p:sp>
        <p:nvSpPr>
          <p:cNvPr id="253" name="Shape 253"/>
          <p:cNvSpPr txBox="1"/>
          <p:nvPr/>
        </p:nvSpPr>
        <p:spPr>
          <a:xfrm>
            <a:off x="20209" y="4785250"/>
            <a:ext cx="2002200" cy="423000"/>
          </a:xfrm>
          <a:prstGeom prst="rect">
            <a:avLst/>
          </a:prstGeom>
          <a:noFill/>
          <a:ln>
            <a:noFill/>
          </a:ln>
        </p:spPr>
        <p:txBody>
          <a:bodyPr wrap="square" lIns="91425" tIns="91425" rIns="91425" bIns="91425" anchor="t" anchorCtr="0">
            <a:noAutofit/>
          </a:bodyPr>
          <a:lstStyle/>
          <a:p>
            <a:pPr marL="0" marR="0" lvl="0" indent="0" algn="l" rtl="0">
              <a:lnSpc>
                <a:spcPct val="100000"/>
              </a:lnSpc>
              <a:spcBef>
                <a:spcPts val="0"/>
              </a:spcBef>
              <a:spcAft>
                <a:spcPts val="0"/>
              </a:spcAft>
              <a:buClr>
                <a:srgbClr val="7F7F7F"/>
              </a:buClr>
              <a:buSzPct val="25000"/>
              <a:buFont typeface="Calibri"/>
              <a:buNone/>
            </a:pPr>
            <a:r>
              <a:rPr lang="en" sz="1400" b="1" i="0" u="none" strike="noStrike" cap="none">
                <a:solidFill>
                  <a:srgbClr val="7F7F7F"/>
                </a:solidFill>
                <a:latin typeface="Calibri"/>
                <a:ea typeface="Calibri"/>
                <a:cs typeface="Calibri"/>
                <a:sym typeface="Calibri"/>
              </a:rPr>
              <a:t>#</a:t>
            </a:r>
            <a:r>
              <a:rPr lang="en" sz="1400" b="1" i="0" u="none" strike="noStrike" cap="none">
                <a:solidFill>
                  <a:srgbClr val="7F7F7F"/>
                </a:solidFill>
                <a:highlight>
                  <a:srgbClr val="FFFFFF"/>
                </a:highlight>
                <a:latin typeface="Calibri"/>
                <a:ea typeface="Calibri"/>
                <a:cs typeface="Calibri"/>
                <a:sym typeface="Calibri"/>
              </a:rPr>
              <a:t>OpenCORD</a:t>
            </a: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cSld name="Custom Layout 1">
    <p:spTree>
      <p:nvGrpSpPr>
        <p:cNvPr id="1" name="Shape 254"/>
        <p:cNvGrpSpPr/>
        <p:nvPr/>
      </p:nvGrpSpPr>
      <p:grpSpPr>
        <a:xfrm>
          <a:off x="0" y="0"/>
          <a:ext cx="0" cy="0"/>
          <a:chOff x="0" y="0"/>
          <a:chExt cx="0" cy="0"/>
        </a:xfrm>
      </p:grpSpPr>
      <p:sp>
        <p:nvSpPr>
          <p:cNvPr id="255" name="Shape 255"/>
          <p:cNvSpPr/>
          <p:nvPr/>
        </p:nvSpPr>
        <p:spPr>
          <a:xfrm>
            <a:off x="0" y="4829900"/>
            <a:ext cx="1397400" cy="313500"/>
          </a:xfrm>
          <a:prstGeom prst="rect">
            <a:avLst/>
          </a:prstGeom>
          <a:solidFill>
            <a:schemeClr val="lt1"/>
          </a:solidFill>
          <a:ln>
            <a:noFill/>
          </a:ln>
        </p:spPr>
        <p:txBody>
          <a:bodyPr wrap="square" lIns="91425" tIns="91425" rIns="91425" bIns="91425" anchor="ctr" anchorCtr="0">
            <a:noAutofit/>
          </a:bodyPr>
          <a:lstStyle/>
          <a:p>
            <a:pPr lvl="0">
              <a:spcBef>
                <a:spcPts val="0"/>
              </a:spcBef>
              <a:buNone/>
            </a:pPr>
            <a:endParaRPr/>
          </a:p>
        </p:txBody>
      </p:sp>
      <p:sp>
        <p:nvSpPr>
          <p:cNvPr id="256" name="Shape 256"/>
          <p:cNvSpPr txBox="1">
            <a:spLocks noGrp="1"/>
          </p:cNvSpPr>
          <p:nvPr>
            <p:ph type="body" idx="1"/>
          </p:nvPr>
        </p:nvSpPr>
        <p:spPr>
          <a:xfrm>
            <a:off x="464435" y="886762"/>
            <a:ext cx="8184900" cy="3818400"/>
          </a:xfrm>
          <a:prstGeom prst="rect">
            <a:avLst/>
          </a:prstGeom>
        </p:spPr>
        <p:txBody>
          <a:bodyPr wrap="square" lIns="91425" tIns="91425" rIns="91425" bIns="91425" anchor="t" anchorCtr="0"/>
          <a:lstStyle>
            <a:lvl1pPr lvl="0" rtl="0">
              <a:spcBef>
                <a:spcPts val="0"/>
              </a:spcBef>
              <a:buFont typeface="Droid Sans"/>
              <a:defRPr>
                <a:latin typeface="Droid Sans"/>
                <a:ea typeface="Droid Sans"/>
                <a:cs typeface="Droid Sans"/>
                <a:sym typeface="Droid Sans"/>
              </a:defRPr>
            </a:lvl1pPr>
            <a:lvl2pPr lvl="1" rtl="0">
              <a:spcBef>
                <a:spcPts val="0"/>
              </a:spcBef>
              <a:buFont typeface="Droid Sans"/>
              <a:defRPr>
                <a:latin typeface="Droid Sans"/>
                <a:ea typeface="Droid Sans"/>
                <a:cs typeface="Droid Sans"/>
                <a:sym typeface="Droid Sans"/>
              </a:defRPr>
            </a:lvl2pPr>
            <a:lvl3pPr lvl="2" rtl="0">
              <a:spcBef>
                <a:spcPts val="0"/>
              </a:spcBef>
              <a:buFont typeface="Droid Sans"/>
              <a:defRPr>
                <a:latin typeface="Droid Sans"/>
                <a:ea typeface="Droid Sans"/>
                <a:cs typeface="Droid Sans"/>
                <a:sym typeface="Droid Sans"/>
              </a:defRPr>
            </a:lvl3pPr>
            <a:lvl4pPr lvl="3" rtl="0">
              <a:spcBef>
                <a:spcPts val="0"/>
              </a:spcBef>
              <a:buFont typeface="Droid Sans"/>
              <a:defRPr>
                <a:latin typeface="Droid Sans"/>
                <a:ea typeface="Droid Sans"/>
                <a:cs typeface="Droid Sans"/>
                <a:sym typeface="Droid Sans"/>
              </a:defRPr>
            </a:lvl4pPr>
            <a:lvl5pPr lvl="4" rtl="0">
              <a:spcBef>
                <a:spcPts val="0"/>
              </a:spcBef>
              <a:buFont typeface="Droid Sans"/>
              <a:defRPr>
                <a:latin typeface="Droid Sans"/>
                <a:ea typeface="Droid Sans"/>
                <a:cs typeface="Droid Sans"/>
                <a:sym typeface="Droid Sans"/>
              </a:defRPr>
            </a:lvl5pPr>
            <a:lvl6pPr lvl="5" rtl="0">
              <a:spcBef>
                <a:spcPts val="0"/>
              </a:spcBef>
              <a:buFont typeface="Droid Sans"/>
              <a:defRPr>
                <a:latin typeface="Droid Sans"/>
                <a:ea typeface="Droid Sans"/>
                <a:cs typeface="Droid Sans"/>
                <a:sym typeface="Droid Sans"/>
              </a:defRPr>
            </a:lvl6pPr>
            <a:lvl7pPr lvl="6" rtl="0">
              <a:spcBef>
                <a:spcPts val="0"/>
              </a:spcBef>
              <a:buFont typeface="Droid Sans"/>
              <a:defRPr>
                <a:latin typeface="Droid Sans"/>
                <a:ea typeface="Droid Sans"/>
                <a:cs typeface="Droid Sans"/>
                <a:sym typeface="Droid Sans"/>
              </a:defRPr>
            </a:lvl7pPr>
            <a:lvl8pPr lvl="7" rtl="0">
              <a:spcBef>
                <a:spcPts val="0"/>
              </a:spcBef>
              <a:buFont typeface="Droid Sans"/>
              <a:defRPr>
                <a:latin typeface="Droid Sans"/>
                <a:ea typeface="Droid Sans"/>
                <a:cs typeface="Droid Sans"/>
                <a:sym typeface="Droid Sans"/>
              </a:defRPr>
            </a:lvl8pPr>
            <a:lvl9pPr lvl="8" rtl="0">
              <a:spcBef>
                <a:spcPts val="0"/>
              </a:spcBef>
              <a:buFont typeface="Droid Sans"/>
              <a:defRPr>
                <a:latin typeface="Droid Sans"/>
                <a:ea typeface="Droid Sans"/>
                <a:cs typeface="Droid Sans"/>
                <a:sym typeface="Droid Sans"/>
              </a:defRPr>
            </a:lvl9pPr>
          </a:lstStyle>
          <a:p>
            <a:endParaRPr/>
          </a:p>
        </p:txBody>
      </p:sp>
      <p:sp>
        <p:nvSpPr>
          <p:cNvPr id="257" name="Shape 257"/>
          <p:cNvSpPr txBox="1"/>
          <p:nvPr/>
        </p:nvSpPr>
        <p:spPr>
          <a:xfrm>
            <a:off x="9" y="4781374"/>
            <a:ext cx="2002200" cy="423000"/>
          </a:xfrm>
          <a:prstGeom prst="rect">
            <a:avLst/>
          </a:prstGeom>
          <a:noFill/>
          <a:ln>
            <a:noFill/>
          </a:ln>
        </p:spPr>
        <p:txBody>
          <a:bodyPr wrap="square" lIns="91425" tIns="91425" rIns="91425" bIns="91425" anchor="t" anchorCtr="0">
            <a:noAutofit/>
          </a:bodyPr>
          <a:lstStyle/>
          <a:p>
            <a:pPr lvl="0" rtl="0">
              <a:spcBef>
                <a:spcPts val="0"/>
              </a:spcBef>
              <a:buNone/>
            </a:pPr>
            <a:r>
              <a:rPr lang="en" sz="1400" b="1">
                <a:latin typeface="Droid Sans"/>
                <a:ea typeface="Droid Sans"/>
                <a:cs typeface="Droid Sans"/>
                <a:sym typeface="Droid Sans"/>
              </a:rPr>
              <a:t>#</a:t>
            </a:r>
            <a:r>
              <a:rPr lang="en" sz="1400" b="1">
                <a:solidFill>
                  <a:srgbClr val="222222"/>
                </a:solidFill>
                <a:highlight>
                  <a:srgbClr val="FFFFFF"/>
                </a:highlight>
                <a:latin typeface="Droid Sans"/>
                <a:ea typeface="Droid Sans"/>
                <a:cs typeface="Droid Sans"/>
                <a:sym typeface="Droid Sans"/>
              </a:rPr>
              <a:t>OpenCORD</a:t>
            </a:r>
          </a:p>
        </p:txBody>
      </p:sp>
      <p:sp>
        <p:nvSpPr>
          <p:cNvPr id="258" name="Shape 258"/>
          <p:cNvSpPr/>
          <p:nvPr/>
        </p:nvSpPr>
        <p:spPr>
          <a:xfrm>
            <a:off x="0" y="0"/>
            <a:ext cx="9144000" cy="806699"/>
          </a:xfrm>
          <a:prstGeom prst="rect">
            <a:avLst/>
          </a:prstGeom>
          <a:solidFill>
            <a:srgbClr val="007EC4"/>
          </a:solidFill>
          <a:ln>
            <a:noFill/>
          </a:ln>
        </p:spPr>
        <p:txBody>
          <a:bodyPr wrap="square" lIns="91425" tIns="91425" rIns="91425" bIns="91425" anchor="ctr" anchorCtr="0">
            <a:noAutofit/>
          </a:bodyPr>
          <a:lstStyle/>
          <a:p>
            <a:pPr lvl="0">
              <a:spcBef>
                <a:spcPts val="0"/>
              </a:spcBef>
              <a:buNone/>
            </a:pPr>
            <a:endParaRPr/>
          </a:p>
        </p:txBody>
      </p:sp>
      <p:sp>
        <p:nvSpPr>
          <p:cNvPr id="259" name="Shape 259"/>
          <p:cNvSpPr txBox="1"/>
          <p:nvPr/>
        </p:nvSpPr>
        <p:spPr>
          <a:xfrm>
            <a:off x="8472457" y="4663216"/>
            <a:ext cx="548700" cy="393600"/>
          </a:xfrm>
          <a:prstGeom prst="rect">
            <a:avLst/>
          </a:prstGeom>
          <a:noFill/>
          <a:ln>
            <a:noFill/>
          </a:ln>
        </p:spPr>
        <p:txBody>
          <a:bodyPr wrap="square" lIns="91425" tIns="91425" rIns="91425" bIns="91425" anchor="ctr" anchorCtr="0">
            <a:noAutofit/>
          </a:bodyPr>
          <a:lstStyle/>
          <a:p>
            <a:pPr lvl="0" algn="r" rtl="0">
              <a:spcBef>
                <a:spcPts val="0"/>
              </a:spcBef>
              <a:buNone/>
            </a:pPr>
            <a:fld id="{00000000-1234-1234-1234-123412341234}" type="slidenum">
              <a:rPr lang="en" sz="1000">
                <a:solidFill>
                  <a:srgbClr val="595959"/>
                </a:solidFill>
              </a:rPr>
              <a:t>‹#›</a:t>
            </a:fld>
            <a:endParaRPr lang="en" sz="1000">
              <a:solidFill>
                <a:srgbClr val="595959"/>
              </a:solidFill>
            </a:endParaRPr>
          </a:p>
        </p:txBody>
      </p:sp>
      <p:pic>
        <p:nvPicPr>
          <p:cNvPr id="260" name="Shape 260" descr="cord-favicon.png"/>
          <p:cNvPicPr preferRelativeResize="0"/>
          <p:nvPr/>
        </p:nvPicPr>
        <p:blipFill>
          <a:blip r:embed="rId2">
            <a:alphaModFix/>
          </a:blip>
          <a:stretch>
            <a:fillRect/>
          </a:stretch>
        </p:blipFill>
        <p:spPr>
          <a:xfrm>
            <a:off x="8472443" y="135593"/>
            <a:ext cx="548631" cy="548631"/>
          </a:xfrm>
          <a:prstGeom prst="rect">
            <a:avLst/>
          </a:prstGeom>
          <a:noFill/>
          <a:ln>
            <a:noFill/>
          </a:ln>
        </p:spPr>
      </p:pic>
      <p:sp>
        <p:nvSpPr>
          <p:cNvPr id="261" name="Shape 261"/>
          <p:cNvSpPr txBox="1">
            <a:spLocks noGrp="1"/>
          </p:cNvSpPr>
          <p:nvPr>
            <p:ph type="title"/>
          </p:nvPr>
        </p:nvSpPr>
        <p:spPr>
          <a:xfrm>
            <a:off x="313648" y="146362"/>
            <a:ext cx="8202900" cy="615300"/>
          </a:xfrm>
          <a:prstGeom prst="rect">
            <a:avLst/>
          </a:prstGeom>
        </p:spPr>
        <p:txBody>
          <a:bodyPr wrap="square" lIns="91425" tIns="91425" rIns="91425" bIns="91425" anchor="ctr" anchorCtr="0"/>
          <a:lstStyle>
            <a:lvl1pPr lvl="0" rtl="0">
              <a:spcBef>
                <a:spcPts val="0"/>
              </a:spcBef>
              <a:buNone/>
              <a:defRPr b="1">
                <a:solidFill>
                  <a:srgbClr val="FFFFFF"/>
                </a:solidFill>
                <a:latin typeface="Droid Sans"/>
                <a:ea typeface="Droid Sans"/>
                <a:cs typeface="Droid Sans"/>
                <a:sym typeface="Droid Sans"/>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cSld name="Custom Layout 1 1">
    <p:spTree>
      <p:nvGrpSpPr>
        <p:cNvPr id="1" name="Shape 262"/>
        <p:cNvGrpSpPr/>
        <p:nvPr/>
      </p:nvGrpSpPr>
      <p:grpSpPr>
        <a:xfrm>
          <a:off x="0" y="0"/>
          <a:ext cx="0" cy="0"/>
          <a:chOff x="0" y="0"/>
          <a:chExt cx="0" cy="0"/>
        </a:xfrm>
      </p:grpSpPr>
      <p:sp>
        <p:nvSpPr>
          <p:cNvPr id="263" name="Shape 263"/>
          <p:cNvSpPr/>
          <p:nvPr/>
        </p:nvSpPr>
        <p:spPr>
          <a:xfrm>
            <a:off x="56600" y="4739125"/>
            <a:ext cx="1350600" cy="393600"/>
          </a:xfrm>
          <a:prstGeom prst="rect">
            <a:avLst/>
          </a:prstGeom>
          <a:solidFill>
            <a:srgbClr val="FFFFFF"/>
          </a:solidFill>
          <a:ln>
            <a:noFill/>
          </a:ln>
        </p:spPr>
        <p:txBody>
          <a:bodyPr wrap="square" lIns="91425" tIns="91425" rIns="91425" bIns="91425" anchor="ctr" anchorCtr="0">
            <a:noAutofit/>
          </a:bodyPr>
          <a:lstStyle/>
          <a:p>
            <a:pPr lvl="0">
              <a:spcBef>
                <a:spcPts val="0"/>
              </a:spcBef>
              <a:buNone/>
            </a:pPr>
            <a:endParaRPr/>
          </a:p>
        </p:txBody>
      </p:sp>
      <p:sp>
        <p:nvSpPr>
          <p:cNvPr id="264" name="Shape 264"/>
          <p:cNvSpPr txBox="1"/>
          <p:nvPr/>
        </p:nvSpPr>
        <p:spPr>
          <a:xfrm>
            <a:off x="9" y="4724423"/>
            <a:ext cx="2002200" cy="423000"/>
          </a:xfrm>
          <a:prstGeom prst="rect">
            <a:avLst/>
          </a:prstGeom>
          <a:noFill/>
          <a:ln>
            <a:noFill/>
          </a:ln>
        </p:spPr>
        <p:txBody>
          <a:bodyPr wrap="square" lIns="91425" tIns="91425" rIns="91425" bIns="91425" anchor="t" anchorCtr="0">
            <a:noAutofit/>
          </a:bodyPr>
          <a:lstStyle/>
          <a:p>
            <a:pPr marL="0" marR="0" lvl="0" indent="0" algn="l" rtl="0">
              <a:lnSpc>
                <a:spcPct val="100000"/>
              </a:lnSpc>
              <a:spcBef>
                <a:spcPts val="0"/>
              </a:spcBef>
              <a:spcAft>
                <a:spcPts val="0"/>
              </a:spcAft>
              <a:buClr>
                <a:srgbClr val="000000"/>
              </a:buClr>
              <a:buSzPct val="25000"/>
              <a:buFont typeface="Droid Sans"/>
              <a:buNone/>
            </a:pPr>
            <a:r>
              <a:rPr lang="en" sz="1400" b="1" i="0" u="none" strike="noStrike" cap="none">
                <a:solidFill>
                  <a:srgbClr val="000000"/>
                </a:solidFill>
                <a:latin typeface="Droid Sans"/>
                <a:ea typeface="Droid Sans"/>
                <a:cs typeface="Droid Sans"/>
                <a:sym typeface="Droid Sans"/>
              </a:rPr>
              <a:t>#</a:t>
            </a:r>
            <a:r>
              <a:rPr lang="en" sz="1400" b="1" i="0" u="none" strike="noStrike" cap="none">
                <a:solidFill>
                  <a:srgbClr val="222222"/>
                </a:solidFill>
                <a:highlight>
                  <a:srgbClr val="FFFFFF"/>
                </a:highlight>
                <a:latin typeface="Droid Sans"/>
                <a:ea typeface="Droid Sans"/>
                <a:cs typeface="Droid Sans"/>
                <a:sym typeface="Droid Sans"/>
              </a:rPr>
              <a:t>OpenCORD</a:t>
            </a:r>
          </a:p>
        </p:txBody>
      </p:sp>
      <p:sp>
        <p:nvSpPr>
          <p:cNvPr id="265" name="Shape 265"/>
          <p:cNvSpPr/>
          <p:nvPr/>
        </p:nvSpPr>
        <p:spPr>
          <a:xfrm>
            <a:off x="0" y="0"/>
            <a:ext cx="9144000" cy="806699"/>
          </a:xfrm>
          <a:prstGeom prst="rect">
            <a:avLst/>
          </a:prstGeom>
          <a:solidFill>
            <a:srgbClr val="007EC4"/>
          </a:solidFill>
          <a:ln>
            <a:noFill/>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266" name="Shape 266"/>
          <p:cNvSpPr txBox="1"/>
          <p:nvPr/>
        </p:nvSpPr>
        <p:spPr>
          <a:xfrm>
            <a:off x="8472457" y="4663216"/>
            <a:ext cx="548700" cy="393600"/>
          </a:xfrm>
          <a:prstGeom prst="rect">
            <a:avLst/>
          </a:prstGeom>
          <a:noFill/>
          <a:ln>
            <a:noFill/>
          </a:ln>
        </p:spPr>
        <p:txBody>
          <a:bodyPr wrap="square" lIns="91425" tIns="91425" rIns="91425" bIns="91425" anchor="ctr" anchorCtr="0">
            <a:noAutofit/>
          </a:bodyPr>
          <a:lstStyle/>
          <a:p>
            <a:pPr marL="0" marR="0" lvl="0" indent="0" algn="r" rtl="0">
              <a:lnSpc>
                <a:spcPct val="100000"/>
              </a:lnSpc>
              <a:spcBef>
                <a:spcPts val="0"/>
              </a:spcBef>
              <a:spcAft>
                <a:spcPts val="0"/>
              </a:spcAft>
              <a:buClr>
                <a:srgbClr val="595959"/>
              </a:buClr>
              <a:buSzPct val="25000"/>
              <a:buFont typeface="Arial"/>
              <a:buNone/>
            </a:pPr>
            <a:fld id="{00000000-1234-1234-1234-123412341234}" type="slidenum">
              <a:rPr lang="en" sz="1000" b="0" i="0" u="none" strike="noStrike" cap="none">
                <a:solidFill>
                  <a:srgbClr val="595959"/>
                </a:solidFill>
                <a:latin typeface="Arial"/>
                <a:ea typeface="Arial"/>
                <a:cs typeface="Arial"/>
                <a:sym typeface="Arial"/>
              </a:rPr>
              <a:t>‹#›</a:t>
            </a:fld>
            <a:endParaRPr lang="en" sz="1000" b="0" i="0" u="none" strike="noStrike" cap="none">
              <a:solidFill>
                <a:srgbClr val="595959"/>
              </a:solidFill>
              <a:latin typeface="Arial"/>
              <a:ea typeface="Arial"/>
              <a:cs typeface="Arial"/>
              <a:sym typeface="Arial"/>
            </a:endParaRPr>
          </a:p>
        </p:txBody>
      </p:sp>
      <p:pic>
        <p:nvPicPr>
          <p:cNvPr id="267" name="Shape 267" descr="cord-favicon.png"/>
          <p:cNvPicPr preferRelativeResize="0"/>
          <p:nvPr/>
        </p:nvPicPr>
        <p:blipFill rotWithShape="1">
          <a:blip r:embed="rId2">
            <a:alphaModFix/>
          </a:blip>
          <a:srcRect/>
          <a:stretch/>
        </p:blipFill>
        <p:spPr>
          <a:xfrm>
            <a:off x="8472442" y="59392"/>
            <a:ext cx="548700" cy="548700"/>
          </a:xfrm>
          <a:prstGeom prst="rect">
            <a:avLst/>
          </a:prstGeom>
          <a:noFill/>
          <a:ln>
            <a:noFill/>
          </a:ln>
        </p:spPr>
      </p:pic>
      <p:sp>
        <p:nvSpPr>
          <p:cNvPr id="268" name="Shape 268"/>
          <p:cNvSpPr txBox="1">
            <a:spLocks noGrp="1"/>
          </p:cNvSpPr>
          <p:nvPr>
            <p:ph type="title"/>
          </p:nvPr>
        </p:nvSpPr>
        <p:spPr>
          <a:xfrm>
            <a:off x="313650" y="70150"/>
            <a:ext cx="8202900" cy="641700"/>
          </a:xfrm>
          <a:prstGeom prst="rect">
            <a:avLst/>
          </a:prstGeom>
          <a:noFill/>
          <a:ln>
            <a:noFill/>
          </a:ln>
        </p:spPr>
        <p:txBody>
          <a:bodyPr wrap="square" lIns="91425" tIns="91425" rIns="91425" bIns="91425" anchor="t" anchorCtr="0"/>
          <a:lstStyle>
            <a:lvl1pPr marL="0" marR="0" lvl="0" indent="0" algn="l" rtl="0">
              <a:lnSpc>
                <a:spcPct val="100000"/>
              </a:lnSpc>
              <a:spcBef>
                <a:spcPts val="0"/>
              </a:spcBef>
              <a:spcAft>
                <a:spcPts val="0"/>
              </a:spcAft>
              <a:buClr>
                <a:schemeClr val="dk1"/>
              </a:buClr>
              <a:buFont typeface="Droid Sans"/>
              <a:buNone/>
              <a:defRPr sz="2800" b="1" i="0" u="none" strike="noStrike" cap="none">
                <a:solidFill>
                  <a:srgbClr val="FFFFFF"/>
                </a:solidFill>
                <a:latin typeface="Droid Sans"/>
                <a:ea typeface="Droid Sans"/>
                <a:cs typeface="Droid Sans"/>
                <a:sym typeface="Droid Sans"/>
              </a:defRPr>
            </a:lvl1pPr>
            <a:lvl2pPr lvl="1" indent="0" rtl="0">
              <a:spcBef>
                <a:spcPts val="0"/>
              </a:spcBef>
              <a:buClr>
                <a:schemeClr val="dk1"/>
              </a:buClr>
              <a:buFont typeface="Arial"/>
              <a:buNone/>
              <a:defRPr sz="2800">
                <a:solidFill>
                  <a:schemeClr val="dk1"/>
                </a:solidFill>
              </a:defRPr>
            </a:lvl2pPr>
            <a:lvl3pPr lvl="2" indent="0" rtl="0">
              <a:spcBef>
                <a:spcPts val="0"/>
              </a:spcBef>
              <a:buClr>
                <a:schemeClr val="dk1"/>
              </a:buClr>
              <a:buFont typeface="Arial"/>
              <a:buNone/>
              <a:defRPr sz="2800">
                <a:solidFill>
                  <a:schemeClr val="dk1"/>
                </a:solidFill>
              </a:defRPr>
            </a:lvl3pPr>
            <a:lvl4pPr lvl="3" indent="0" rtl="0">
              <a:spcBef>
                <a:spcPts val="0"/>
              </a:spcBef>
              <a:buClr>
                <a:schemeClr val="dk1"/>
              </a:buClr>
              <a:buFont typeface="Arial"/>
              <a:buNone/>
              <a:defRPr sz="2800">
                <a:solidFill>
                  <a:schemeClr val="dk1"/>
                </a:solidFill>
              </a:defRPr>
            </a:lvl4pPr>
            <a:lvl5pPr lvl="4" indent="0" rtl="0">
              <a:spcBef>
                <a:spcPts val="0"/>
              </a:spcBef>
              <a:buClr>
                <a:schemeClr val="dk1"/>
              </a:buClr>
              <a:buFont typeface="Arial"/>
              <a:buNone/>
              <a:defRPr sz="2800">
                <a:solidFill>
                  <a:schemeClr val="dk1"/>
                </a:solidFill>
              </a:defRPr>
            </a:lvl5pPr>
            <a:lvl6pPr lvl="5" indent="0" rtl="0">
              <a:spcBef>
                <a:spcPts val="0"/>
              </a:spcBef>
              <a:buClr>
                <a:schemeClr val="dk1"/>
              </a:buClr>
              <a:buFont typeface="Arial"/>
              <a:buNone/>
              <a:defRPr sz="2800">
                <a:solidFill>
                  <a:schemeClr val="dk1"/>
                </a:solidFill>
              </a:defRPr>
            </a:lvl6pPr>
            <a:lvl7pPr lvl="6" indent="0" rtl="0">
              <a:spcBef>
                <a:spcPts val="0"/>
              </a:spcBef>
              <a:buClr>
                <a:schemeClr val="dk1"/>
              </a:buClr>
              <a:buFont typeface="Arial"/>
              <a:buNone/>
              <a:defRPr sz="2800">
                <a:solidFill>
                  <a:schemeClr val="dk1"/>
                </a:solidFill>
              </a:defRPr>
            </a:lvl7pPr>
            <a:lvl8pPr lvl="7" indent="0" rtl="0">
              <a:spcBef>
                <a:spcPts val="0"/>
              </a:spcBef>
              <a:buClr>
                <a:schemeClr val="dk1"/>
              </a:buClr>
              <a:buFont typeface="Arial"/>
              <a:buNone/>
              <a:defRPr sz="2800">
                <a:solidFill>
                  <a:schemeClr val="dk1"/>
                </a:solidFill>
              </a:defRPr>
            </a:lvl8pPr>
            <a:lvl9pPr lvl="8" indent="0" rtl="0">
              <a:spcBef>
                <a:spcPts val="0"/>
              </a:spcBef>
              <a:buClr>
                <a:schemeClr val="dk1"/>
              </a:buClr>
              <a:buFont typeface="Arial"/>
              <a:buNone/>
              <a:defRPr sz="2800">
                <a:solidFill>
                  <a:schemeClr val="dk1"/>
                </a:solidFill>
              </a:defRPr>
            </a:lvl9pPr>
          </a:lstStyle>
          <a:p>
            <a:endParaRPr/>
          </a:p>
        </p:txBody>
      </p:sp>
      <p:sp>
        <p:nvSpPr>
          <p:cNvPr id="269" name="Shape 269"/>
          <p:cNvSpPr txBox="1">
            <a:spLocks noGrp="1"/>
          </p:cNvSpPr>
          <p:nvPr>
            <p:ph type="body" idx="1"/>
          </p:nvPr>
        </p:nvSpPr>
        <p:spPr>
          <a:xfrm>
            <a:off x="464435" y="886762"/>
            <a:ext cx="8184900" cy="3818400"/>
          </a:xfrm>
          <a:prstGeom prst="rect">
            <a:avLst/>
          </a:prstGeom>
          <a:noFill/>
          <a:ln>
            <a:noFill/>
          </a:ln>
        </p:spPr>
        <p:txBody>
          <a:bodyPr wrap="square" lIns="91425" tIns="91425" rIns="91425" bIns="91425" anchor="t" anchorCtr="0"/>
          <a:lstStyle>
            <a:lvl1pPr marL="0" marR="0" lvl="0" indent="0" algn="l" rtl="0">
              <a:lnSpc>
                <a:spcPct val="115000"/>
              </a:lnSpc>
              <a:spcBef>
                <a:spcPts val="0"/>
              </a:spcBef>
              <a:spcAft>
                <a:spcPts val="1600"/>
              </a:spcAft>
              <a:buClr>
                <a:schemeClr val="dk2"/>
              </a:buClr>
              <a:buFont typeface="Droid Sans"/>
              <a:buNone/>
              <a:defRPr sz="1800" b="0" i="0" u="none" strike="noStrike" cap="none">
                <a:solidFill>
                  <a:schemeClr val="dk2"/>
                </a:solidFill>
                <a:latin typeface="Droid Sans"/>
                <a:ea typeface="Droid Sans"/>
                <a:cs typeface="Droid Sans"/>
                <a:sym typeface="Droid Sans"/>
              </a:defRPr>
            </a:lvl1pPr>
            <a:lvl2pPr marL="457200" marR="0" lvl="1" indent="0" algn="l" rtl="0">
              <a:lnSpc>
                <a:spcPct val="115000"/>
              </a:lnSpc>
              <a:spcBef>
                <a:spcPts val="0"/>
              </a:spcBef>
              <a:spcAft>
                <a:spcPts val="1600"/>
              </a:spcAft>
              <a:buClr>
                <a:schemeClr val="dk2"/>
              </a:buClr>
              <a:buFont typeface="Droid Sans"/>
              <a:buNone/>
              <a:defRPr sz="1400" b="0" i="0" u="none" strike="noStrike" cap="none">
                <a:solidFill>
                  <a:schemeClr val="dk2"/>
                </a:solidFill>
                <a:latin typeface="Droid Sans"/>
                <a:ea typeface="Droid Sans"/>
                <a:cs typeface="Droid Sans"/>
                <a:sym typeface="Droid Sans"/>
              </a:defRPr>
            </a:lvl2pPr>
            <a:lvl3pPr marL="914400" marR="0" lvl="2" indent="0" algn="l" rtl="0">
              <a:lnSpc>
                <a:spcPct val="115000"/>
              </a:lnSpc>
              <a:spcBef>
                <a:spcPts val="0"/>
              </a:spcBef>
              <a:spcAft>
                <a:spcPts val="1600"/>
              </a:spcAft>
              <a:buClr>
                <a:schemeClr val="dk2"/>
              </a:buClr>
              <a:buFont typeface="Droid Sans"/>
              <a:buNone/>
              <a:defRPr sz="1400" b="0" i="0" u="none" strike="noStrike" cap="none">
                <a:solidFill>
                  <a:schemeClr val="dk2"/>
                </a:solidFill>
                <a:latin typeface="Droid Sans"/>
                <a:ea typeface="Droid Sans"/>
                <a:cs typeface="Droid Sans"/>
                <a:sym typeface="Droid Sans"/>
              </a:defRPr>
            </a:lvl3pPr>
            <a:lvl4pPr marL="1371600" marR="0" lvl="3" indent="0" algn="l" rtl="0">
              <a:lnSpc>
                <a:spcPct val="115000"/>
              </a:lnSpc>
              <a:spcBef>
                <a:spcPts val="0"/>
              </a:spcBef>
              <a:spcAft>
                <a:spcPts val="1600"/>
              </a:spcAft>
              <a:buClr>
                <a:schemeClr val="dk2"/>
              </a:buClr>
              <a:buFont typeface="Droid Sans"/>
              <a:buNone/>
              <a:defRPr sz="1400" b="0" i="0" u="none" strike="noStrike" cap="none">
                <a:solidFill>
                  <a:schemeClr val="dk2"/>
                </a:solidFill>
                <a:latin typeface="Droid Sans"/>
                <a:ea typeface="Droid Sans"/>
                <a:cs typeface="Droid Sans"/>
                <a:sym typeface="Droid Sans"/>
              </a:defRPr>
            </a:lvl4pPr>
            <a:lvl5pPr marL="1828800" marR="0" lvl="4" indent="0" algn="l" rtl="0">
              <a:lnSpc>
                <a:spcPct val="115000"/>
              </a:lnSpc>
              <a:spcBef>
                <a:spcPts val="0"/>
              </a:spcBef>
              <a:spcAft>
                <a:spcPts val="1600"/>
              </a:spcAft>
              <a:buClr>
                <a:schemeClr val="dk2"/>
              </a:buClr>
              <a:buFont typeface="Droid Sans"/>
              <a:buNone/>
              <a:defRPr sz="1400" b="0" i="0" u="none" strike="noStrike" cap="none">
                <a:solidFill>
                  <a:schemeClr val="dk2"/>
                </a:solidFill>
                <a:latin typeface="Droid Sans"/>
                <a:ea typeface="Droid Sans"/>
                <a:cs typeface="Droid Sans"/>
                <a:sym typeface="Droid Sans"/>
              </a:defRPr>
            </a:lvl5pPr>
            <a:lvl6pPr marL="2286000" marR="0" lvl="5" indent="0" algn="l" rtl="0">
              <a:lnSpc>
                <a:spcPct val="115000"/>
              </a:lnSpc>
              <a:spcBef>
                <a:spcPts val="0"/>
              </a:spcBef>
              <a:spcAft>
                <a:spcPts val="1600"/>
              </a:spcAft>
              <a:buClr>
                <a:schemeClr val="dk2"/>
              </a:buClr>
              <a:buFont typeface="Droid Sans"/>
              <a:buNone/>
              <a:defRPr sz="1400" b="0" i="0" u="none" strike="noStrike" cap="none">
                <a:solidFill>
                  <a:schemeClr val="dk2"/>
                </a:solidFill>
                <a:latin typeface="Droid Sans"/>
                <a:ea typeface="Droid Sans"/>
                <a:cs typeface="Droid Sans"/>
                <a:sym typeface="Droid Sans"/>
              </a:defRPr>
            </a:lvl6pPr>
            <a:lvl7pPr marL="2743200" marR="0" lvl="6" indent="0" algn="l" rtl="0">
              <a:lnSpc>
                <a:spcPct val="115000"/>
              </a:lnSpc>
              <a:spcBef>
                <a:spcPts val="0"/>
              </a:spcBef>
              <a:spcAft>
                <a:spcPts val="1600"/>
              </a:spcAft>
              <a:buClr>
                <a:schemeClr val="dk2"/>
              </a:buClr>
              <a:buFont typeface="Droid Sans"/>
              <a:buNone/>
              <a:defRPr sz="1400" b="0" i="0" u="none" strike="noStrike" cap="none">
                <a:solidFill>
                  <a:schemeClr val="dk2"/>
                </a:solidFill>
                <a:latin typeface="Droid Sans"/>
                <a:ea typeface="Droid Sans"/>
                <a:cs typeface="Droid Sans"/>
                <a:sym typeface="Droid Sans"/>
              </a:defRPr>
            </a:lvl7pPr>
            <a:lvl8pPr marL="3200400" marR="0" lvl="7" indent="0" algn="l" rtl="0">
              <a:lnSpc>
                <a:spcPct val="115000"/>
              </a:lnSpc>
              <a:spcBef>
                <a:spcPts val="0"/>
              </a:spcBef>
              <a:spcAft>
                <a:spcPts val="1600"/>
              </a:spcAft>
              <a:buClr>
                <a:schemeClr val="dk2"/>
              </a:buClr>
              <a:buFont typeface="Droid Sans"/>
              <a:buNone/>
              <a:defRPr sz="1400" b="0" i="0" u="none" strike="noStrike" cap="none">
                <a:solidFill>
                  <a:schemeClr val="dk2"/>
                </a:solidFill>
                <a:latin typeface="Droid Sans"/>
                <a:ea typeface="Droid Sans"/>
                <a:cs typeface="Droid Sans"/>
                <a:sym typeface="Droid Sans"/>
              </a:defRPr>
            </a:lvl8pPr>
            <a:lvl9pPr marL="3657600" marR="0" lvl="8" indent="0" algn="l" rtl="0">
              <a:lnSpc>
                <a:spcPct val="115000"/>
              </a:lnSpc>
              <a:spcBef>
                <a:spcPts val="0"/>
              </a:spcBef>
              <a:spcAft>
                <a:spcPts val="1600"/>
              </a:spcAft>
              <a:buClr>
                <a:schemeClr val="dk2"/>
              </a:buClr>
              <a:buFont typeface="Droid Sans"/>
              <a:buNone/>
              <a:defRPr sz="1400" b="0" i="0" u="none" strike="noStrike" cap="none">
                <a:solidFill>
                  <a:schemeClr val="dk2"/>
                </a:solidFill>
                <a:latin typeface="Droid Sans"/>
                <a:ea typeface="Droid Sans"/>
                <a:cs typeface="Droid Sans"/>
                <a:sym typeface="Droid Sans"/>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Caption">
    <p:spTree>
      <p:nvGrpSpPr>
        <p:cNvPr id="1" name="Shape 29"/>
        <p:cNvGrpSpPr/>
        <p:nvPr/>
      </p:nvGrpSpPr>
      <p:grpSpPr>
        <a:xfrm>
          <a:off x="0" y="0"/>
          <a:ext cx="0" cy="0"/>
          <a:chOff x="0" y="0"/>
          <a:chExt cx="0" cy="0"/>
        </a:xfrm>
      </p:grpSpPr>
      <p:sp>
        <p:nvSpPr>
          <p:cNvPr id="30" name="Shape 30"/>
          <p:cNvSpPr txBox="1">
            <a:spLocks noGrp="1"/>
          </p:cNvSpPr>
          <p:nvPr>
            <p:ph type="body" idx="1"/>
          </p:nvPr>
        </p:nvSpPr>
        <p:spPr>
          <a:xfrm>
            <a:off x="457200" y="4406309"/>
            <a:ext cx="8229600" cy="519600"/>
          </a:xfrm>
          <a:prstGeom prst="rect">
            <a:avLst/>
          </a:prstGeom>
        </p:spPr>
        <p:txBody>
          <a:bodyPr wrap="square" lIns="91425" tIns="91425" rIns="91425" bIns="91425" anchor="t" anchorCtr="0"/>
          <a:lstStyle>
            <a:lvl1pPr lvl="0" algn="ctr">
              <a:spcBef>
                <a:spcPts val="360"/>
              </a:spcBef>
              <a:buSzPct val="100000"/>
              <a:buNone/>
              <a:defRPr sz="1800"/>
            </a:lvl1pPr>
          </a:lstStyle>
          <a:p>
            <a:endParaRPr/>
          </a:p>
        </p:txBody>
      </p:sp>
      <p:sp>
        <p:nvSpPr>
          <p:cNvPr id="31" name="Shape 31"/>
          <p:cNvSpPr txBox="1">
            <a:spLocks noGrp="1"/>
          </p:cNvSpPr>
          <p:nvPr>
            <p:ph type="sldNum" idx="12"/>
          </p:nvPr>
        </p:nvSpPr>
        <p:spPr>
          <a:xfrm>
            <a:off x="8556791" y="4749850"/>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a:t>
            </a:fld>
            <a:endParaRPr lang="en"/>
          </a:p>
        </p:txBody>
      </p:sp>
      <p:pic>
        <p:nvPicPr>
          <p:cNvPr id="32" name="Shape 32" descr="onos-logo.png"/>
          <p:cNvPicPr preferRelativeResize="0"/>
          <p:nvPr/>
        </p:nvPicPr>
        <p:blipFill>
          <a:blip r:embed="rId2">
            <a:alphaModFix amt="96000"/>
          </a:blip>
          <a:stretch>
            <a:fillRect/>
          </a:stretch>
        </p:blipFill>
        <p:spPr>
          <a:xfrm>
            <a:off x="8344100" y="131246"/>
            <a:ext cx="623100" cy="577293"/>
          </a:xfrm>
          <a:prstGeom prst="rect">
            <a:avLst/>
          </a:prstGeom>
          <a:noFill/>
          <a:ln>
            <a:noFill/>
          </a:ln>
        </p:spPr>
      </p:pic>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cSld name="Title and Body">
    <p:spTree>
      <p:nvGrpSpPr>
        <p:cNvPr id="1" name="Shape 270"/>
        <p:cNvGrpSpPr/>
        <p:nvPr/>
      </p:nvGrpSpPr>
      <p:grpSpPr>
        <a:xfrm>
          <a:off x="0" y="0"/>
          <a:ext cx="0" cy="0"/>
          <a:chOff x="0" y="0"/>
          <a:chExt cx="0" cy="0"/>
        </a:xfrm>
      </p:grpSpPr>
      <p:sp>
        <p:nvSpPr>
          <p:cNvPr id="271" name="Shape 271"/>
          <p:cNvSpPr txBox="1">
            <a:spLocks noGrp="1"/>
          </p:cNvSpPr>
          <p:nvPr>
            <p:ph type="title"/>
          </p:nvPr>
        </p:nvSpPr>
        <p:spPr>
          <a:xfrm>
            <a:off x="457200" y="205978"/>
            <a:ext cx="8229600" cy="857400"/>
          </a:xfrm>
          <a:prstGeom prst="rect">
            <a:avLst/>
          </a:prstGeom>
          <a:noFill/>
          <a:ln>
            <a:noFill/>
          </a:ln>
        </p:spPr>
        <p:txBody>
          <a:bodyPr wrap="square" lIns="91425" tIns="91425" rIns="91425" bIns="91425" anchor="b" anchorCtr="0"/>
          <a:lstStyle>
            <a:lvl1pPr marL="0" marR="0" lvl="0" indent="0" algn="l" rtl="0">
              <a:lnSpc>
                <a:spcPct val="100000"/>
              </a:lnSpc>
              <a:spcBef>
                <a:spcPts val="0"/>
              </a:spcBef>
              <a:spcAft>
                <a:spcPts val="0"/>
              </a:spcAft>
              <a:buClr>
                <a:schemeClr val="accent1"/>
              </a:buClr>
              <a:buFont typeface="Calibri"/>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0" marR="0" lvl="2" indent="0" algn="l" rtl="0">
              <a:spcBef>
                <a:spcPts val="0"/>
              </a:spcBef>
              <a:buNone/>
              <a:defRPr sz="1800"/>
            </a:lvl3pPr>
            <a:lvl4pPr marL="0" marR="0" lvl="3" indent="0" algn="l" rtl="0">
              <a:spcBef>
                <a:spcPts val="0"/>
              </a:spcBef>
              <a:buNone/>
              <a:defRPr sz="1800"/>
            </a:lvl4pPr>
            <a:lvl5pPr marL="0" marR="0" lvl="4" indent="0" algn="l" rtl="0">
              <a:spcBef>
                <a:spcPts val="0"/>
              </a:spcBef>
              <a:buNone/>
              <a:defRPr sz="1800"/>
            </a:lvl5pPr>
            <a:lvl6pPr marL="0" marR="0" lvl="5" indent="0" algn="l" rtl="0">
              <a:spcBef>
                <a:spcPts val="0"/>
              </a:spcBef>
              <a:buNone/>
              <a:defRPr sz="1800"/>
            </a:lvl6pPr>
            <a:lvl7pPr marL="0" marR="0" lvl="6" indent="0" algn="l" rtl="0">
              <a:spcBef>
                <a:spcPts val="0"/>
              </a:spcBef>
              <a:buNone/>
              <a:defRPr sz="1800"/>
            </a:lvl7pPr>
            <a:lvl8pPr marL="0" marR="0" lvl="7" indent="0" algn="l" rtl="0">
              <a:spcBef>
                <a:spcPts val="0"/>
              </a:spcBef>
              <a:buNone/>
              <a:defRPr sz="1800"/>
            </a:lvl8pPr>
            <a:lvl9pPr marL="0" marR="0" lvl="8" indent="0" algn="l" rtl="0">
              <a:spcBef>
                <a:spcPts val="0"/>
              </a:spcBef>
              <a:buNone/>
              <a:defRPr sz="1800"/>
            </a:lvl9pPr>
          </a:lstStyle>
          <a:p>
            <a:endParaRPr/>
          </a:p>
        </p:txBody>
      </p:sp>
      <p:sp>
        <p:nvSpPr>
          <p:cNvPr id="272" name="Shape 272"/>
          <p:cNvSpPr txBox="1">
            <a:spLocks noGrp="1"/>
          </p:cNvSpPr>
          <p:nvPr>
            <p:ph type="body" idx="1"/>
          </p:nvPr>
        </p:nvSpPr>
        <p:spPr>
          <a:xfrm>
            <a:off x="457200" y="1200150"/>
            <a:ext cx="8229600" cy="3725700"/>
          </a:xfrm>
          <a:prstGeom prst="rect">
            <a:avLst/>
          </a:prstGeom>
          <a:noFill/>
          <a:ln>
            <a:noFill/>
          </a:ln>
        </p:spPr>
        <p:txBody>
          <a:bodyPr wrap="square" lIns="91425" tIns="91425" rIns="91425" bIns="91425" anchor="t" anchorCtr="0"/>
          <a:lstStyle>
            <a:lvl1pPr marL="228600" marR="0" lvl="0" indent="-12700" algn="l" rtl="0">
              <a:lnSpc>
                <a:spcPct val="100000"/>
              </a:lnSpc>
              <a:spcBef>
                <a:spcPts val="0"/>
              </a:spcBef>
              <a:spcAft>
                <a:spcPts val="0"/>
              </a:spcAft>
              <a:buClr>
                <a:schemeClr val="accent1"/>
              </a:buClr>
              <a:buSzPct val="100000"/>
              <a:buFont typeface="Noto Sans Symbols"/>
              <a:buChar char="◼"/>
              <a:defRPr sz="1400" b="0" i="0" u="none" strike="noStrike" cap="none">
                <a:solidFill>
                  <a:srgbClr val="000000"/>
                </a:solidFill>
                <a:latin typeface="Arial"/>
                <a:ea typeface="Arial"/>
                <a:cs typeface="Arial"/>
                <a:sym typeface="Arial"/>
              </a:defRPr>
            </a:lvl1pPr>
            <a:lvl2pPr marL="457200" marR="0" lvl="1" indent="-25400" algn="l" rtl="0">
              <a:lnSpc>
                <a:spcPct val="100000"/>
              </a:lnSpc>
              <a:spcBef>
                <a:spcPts val="0"/>
              </a:spcBef>
              <a:spcAft>
                <a:spcPts val="0"/>
              </a:spcAft>
              <a:buClr>
                <a:srgbClr val="4C0000"/>
              </a:buClr>
              <a:buSzPct val="100000"/>
              <a:buFont typeface="Noto Sans Symbols"/>
              <a:buChar char="◼"/>
              <a:defRPr sz="1400" b="0" i="0" u="none" strike="noStrike" cap="none">
                <a:solidFill>
                  <a:srgbClr val="000000"/>
                </a:solidFill>
                <a:latin typeface="Arial"/>
                <a:ea typeface="Arial"/>
                <a:cs typeface="Arial"/>
                <a:sym typeface="Arial"/>
              </a:defRPr>
            </a:lvl2pPr>
            <a:lvl3pPr marL="685800" marR="0" lvl="2" indent="-25400" algn="l" rtl="0">
              <a:lnSpc>
                <a:spcPct val="100000"/>
              </a:lnSpc>
              <a:spcBef>
                <a:spcPts val="0"/>
              </a:spcBef>
              <a:spcAft>
                <a:spcPts val="0"/>
              </a:spcAft>
              <a:buClr>
                <a:schemeClr val="accent1"/>
              </a:buClr>
              <a:buSzPct val="100000"/>
              <a:buFont typeface="Noto Sans Symbols"/>
              <a:buChar char="◼"/>
              <a:defRPr sz="1400" b="0" i="0" u="none" strike="noStrike" cap="none">
                <a:solidFill>
                  <a:srgbClr val="000000"/>
                </a:solidFill>
                <a:latin typeface="Arial"/>
                <a:ea typeface="Arial"/>
                <a:cs typeface="Arial"/>
                <a:sym typeface="Arial"/>
              </a:defRPr>
            </a:lvl3pPr>
            <a:lvl4pPr marL="914400" marR="0" lvl="3" indent="-25400" algn="l" rtl="0">
              <a:lnSpc>
                <a:spcPct val="100000"/>
              </a:lnSpc>
              <a:spcBef>
                <a:spcPts val="0"/>
              </a:spcBef>
              <a:spcAft>
                <a:spcPts val="0"/>
              </a:spcAft>
              <a:buClr>
                <a:srgbClr val="4C0000"/>
              </a:buClr>
              <a:buSzPct val="100000"/>
              <a:buFont typeface="Noto Sans Symbols"/>
              <a:buChar char="◼"/>
              <a:defRPr sz="1400" b="0" i="0" u="none" strike="noStrike" cap="none">
                <a:solidFill>
                  <a:srgbClr val="000000"/>
                </a:solidFill>
                <a:latin typeface="Arial"/>
                <a:ea typeface="Arial"/>
                <a:cs typeface="Arial"/>
                <a:sym typeface="Arial"/>
              </a:defRPr>
            </a:lvl4pPr>
            <a:lvl5pPr marL="1143000" marR="0" lvl="4" indent="-25400" algn="l" rtl="0">
              <a:lnSpc>
                <a:spcPct val="100000"/>
              </a:lnSpc>
              <a:spcBef>
                <a:spcPts val="0"/>
              </a:spcBef>
              <a:spcAft>
                <a:spcPts val="0"/>
              </a:spcAft>
              <a:buClr>
                <a:schemeClr val="accent1"/>
              </a:buClr>
              <a:buSzPct val="100000"/>
              <a:buFont typeface="Noto Sans Symbols"/>
              <a:buChar char="◼"/>
              <a:defRPr sz="1400" b="0" i="0" u="none" strike="noStrike" cap="none">
                <a:solidFill>
                  <a:srgbClr val="000000"/>
                </a:solidFill>
                <a:latin typeface="Arial"/>
                <a:ea typeface="Arial"/>
                <a:cs typeface="Arial"/>
                <a:sym typeface="Arial"/>
              </a:defRPr>
            </a:lvl5pPr>
            <a:lvl6pPr marL="1377950" marR="0" lvl="5" indent="-31750" algn="l" rtl="0">
              <a:lnSpc>
                <a:spcPct val="100000"/>
              </a:lnSpc>
              <a:spcBef>
                <a:spcPts val="0"/>
              </a:spcBef>
              <a:spcAft>
                <a:spcPts val="0"/>
              </a:spcAft>
              <a:buClr>
                <a:srgbClr val="4C0000"/>
              </a:buClr>
              <a:buSzPct val="100000"/>
              <a:buFont typeface="Noto Sans Symbols"/>
              <a:buChar char="◼"/>
              <a:defRPr sz="1400" b="0" i="0" u="none" strike="noStrike" cap="none">
                <a:solidFill>
                  <a:srgbClr val="000000"/>
                </a:solidFill>
                <a:latin typeface="Arial"/>
                <a:ea typeface="Arial"/>
                <a:cs typeface="Arial"/>
                <a:sym typeface="Arial"/>
              </a:defRPr>
            </a:lvl6pPr>
            <a:lvl7pPr marL="1603375" marR="0" lvl="6" indent="-28575" algn="l" rtl="0">
              <a:lnSpc>
                <a:spcPct val="100000"/>
              </a:lnSpc>
              <a:spcBef>
                <a:spcPts val="0"/>
              </a:spcBef>
              <a:spcAft>
                <a:spcPts val="0"/>
              </a:spcAft>
              <a:buClr>
                <a:schemeClr val="accent1"/>
              </a:buClr>
              <a:buSzPct val="100000"/>
              <a:buFont typeface="Noto Sans Symbols"/>
              <a:buChar char="◼"/>
              <a:defRPr sz="1400" b="0" i="0" u="none" strike="noStrike" cap="none">
                <a:solidFill>
                  <a:srgbClr val="000000"/>
                </a:solidFill>
                <a:latin typeface="Arial"/>
                <a:ea typeface="Arial"/>
                <a:cs typeface="Arial"/>
                <a:sym typeface="Arial"/>
              </a:defRPr>
            </a:lvl7pPr>
            <a:lvl8pPr marL="1830387" marR="0" lvl="7" indent="-26987" algn="l" rtl="0">
              <a:lnSpc>
                <a:spcPct val="100000"/>
              </a:lnSpc>
              <a:spcBef>
                <a:spcPts val="0"/>
              </a:spcBef>
              <a:spcAft>
                <a:spcPts val="0"/>
              </a:spcAft>
              <a:buClr>
                <a:srgbClr val="4C0000"/>
              </a:buClr>
              <a:buSzPct val="100000"/>
              <a:buFont typeface="Noto Sans Symbols"/>
              <a:buChar char="◼"/>
              <a:defRPr sz="1400" b="0" i="0" u="none" strike="noStrike" cap="none">
                <a:solidFill>
                  <a:srgbClr val="000000"/>
                </a:solidFill>
                <a:latin typeface="Arial"/>
                <a:ea typeface="Arial"/>
                <a:cs typeface="Arial"/>
                <a:sym typeface="Arial"/>
              </a:defRPr>
            </a:lvl8pPr>
            <a:lvl9pPr marL="2057400" marR="0" lvl="8" indent="-25400" algn="l" rtl="0">
              <a:lnSpc>
                <a:spcPct val="100000"/>
              </a:lnSpc>
              <a:spcBef>
                <a:spcPts val="0"/>
              </a:spcBef>
              <a:spcAft>
                <a:spcPts val="0"/>
              </a:spcAft>
              <a:buClr>
                <a:schemeClr val="accent1"/>
              </a:buClr>
              <a:buSzPct val="100000"/>
              <a:buFont typeface="Noto Sans Symbols"/>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cSld name="Title and Body 1">
    <p:spTree>
      <p:nvGrpSpPr>
        <p:cNvPr id="1" name="Shape 273"/>
        <p:cNvGrpSpPr/>
        <p:nvPr/>
      </p:nvGrpSpPr>
      <p:grpSpPr>
        <a:xfrm>
          <a:off x="0" y="0"/>
          <a:ext cx="0" cy="0"/>
          <a:chOff x="0" y="0"/>
          <a:chExt cx="0" cy="0"/>
        </a:xfrm>
      </p:grpSpPr>
      <p:sp>
        <p:nvSpPr>
          <p:cNvPr id="274" name="Shape 274"/>
          <p:cNvSpPr txBox="1">
            <a:spLocks noGrp="1"/>
          </p:cNvSpPr>
          <p:nvPr>
            <p:ph type="title"/>
          </p:nvPr>
        </p:nvSpPr>
        <p:spPr>
          <a:xfrm>
            <a:off x="457200" y="205978"/>
            <a:ext cx="8229600" cy="857400"/>
          </a:xfrm>
          <a:prstGeom prst="rect">
            <a:avLst/>
          </a:prstGeom>
          <a:noFill/>
          <a:ln>
            <a:noFill/>
          </a:ln>
        </p:spPr>
        <p:txBody>
          <a:bodyPr wrap="square" lIns="91425" tIns="91425" rIns="91425" bIns="91425" anchor="b" anchorCtr="0"/>
          <a:lstStyle>
            <a:lvl1pPr marL="0" marR="0" lvl="0" indent="0" algn="ctr" rtl="0">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275" name="Shape 275"/>
          <p:cNvSpPr txBox="1">
            <a:spLocks noGrp="1"/>
          </p:cNvSpPr>
          <p:nvPr>
            <p:ph type="body" idx="1"/>
          </p:nvPr>
        </p:nvSpPr>
        <p:spPr>
          <a:xfrm>
            <a:off x="457200" y="1200150"/>
            <a:ext cx="8229600" cy="3725700"/>
          </a:xfrm>
          <a:prstGeom prst="rect">
            <a:avLst/>
          </a:prstGeom>
          <a:noFill/>
          <a:ln>
            <a:noFill/>
          </a:ln>
        </p:spPr>
        <p:txBody>
          <a:bodyPr wrap="square" lIns="91425" tIns="91425" rIns="91425" bIns="91425" anchor="t" anchorCtr="0"/>
          <a:lstStyle>
            <a:lvl1pPr marL="342900" marR="0" lvl="0" indent="-139700" algn="l" rtl="0">
              <a:spcBef>
                <a:spcPts val="0"/>
              </a:spcBef>
              <a:buClr>
                <a:schemeClr val="dk1"/>
              </a:buClr>
              <a:buSzPct val="100000"/>
              <a:buFont typeface="Arial"/>
              <a:buChar char="•"/>
              <a:defRPr sz="3200" b="0" i="0" u="none" strike="noStrike" cap="none">
                <a:solidFill>
                  <a:schemeClr val="dk1"/>
                </a:solidFill>
                <a:latin typeface="Calibri"/>
                <a:ea typeface="Calibri"/>
                <a:cs typeface="Calibri"/>
                <a:sym typeface="Calibri"/>
              </a:defRPr>
            </a:lvl1pPr>
            <a:lvl2pPr marL="742950" marR="0" lvl="1" indent="-107950" algn="l" rtl="0">
              <a:spcBef>
                <a:spcPts val="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2pPr>
            <a:lvl3pPr marL="1143000" marR="0" lvl="2" indent="-76200" algn="l" rtl="0">
              <a:spcBef>
                <a:spcPts val="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3pPr>
            <a:lvl4pPr marL="1600200" marR="0" lvl="3" indent="-101600" algn="l" rtl="0">
              <a:spcBef>
                <a:spcPts val="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4pPr>
            <a:lvl5pPr marL="2057400" marR="0" lvl="4" indent="-101600" algn="l" rtl="0">
              <a:spcBef>
                <a:spcPts val="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5pPr>
            <a:lvl6pPr marL="2514600" marR="0" lvl="5" indent="-101600" algn="l" rtl="0">
              <a:spcBef>
                <a:spcPts val="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cSld name="Title and Two Columns 1">
    <p:spTree>
      <p:nvGrpSpPr>
        <p:cNvPr id="1" name="Shape 276"/>
        <p:cNvGrpSpPr/>
        <p:nvPr/>
      </p:nvGrpSpPr>
      <p:grpSpPr>
        <a:xfrm>
          <a:off x="0" y="0"/>
          <a:ext cx="0" cy="0"/>
          <a:chOff x="0" y="0"/>
          <a:chExt cx="0" cy="0"/>
        </a:xfrm>
      </p:grpSpPr>
      <p:sp>
        <p:nvSpPr>
          <p:cNvPr id="277" name="Shape 277"/>
          <p:cNvSpPr txBox="1">
            <a:spLocks noGrp="1"/>
          </p:cNvSpPr>
          <p:nvPr>
            <p:ph type="title"/>
          </p:nvPr>
        </p:nvSpPr>
        <p:spPr>
          <a:xfrm>
            <a:off x="377775" y="2"/>
            <a:ext cx="8229600" cy="857400"/>
          </a:xfrm>
          <a:prstGeom prst="rect">
            <a:avLst/>
          </a:prstGeom>
          <a:noFill/>
          <a:ln>
            <a:noFill/>
          </a:ln>
        </p:spPr>
        <p:txBody>
          <a:bodyPr wrap="square" lIns="91425" tIns="91425" rIns="91425" bIns="91425" anchor="b" anchorCtr="0"/>
          <a:lstStyle>
            <a:lvl1pPr marL="0" marR="0" lvl="0" indent="0" algn="l" rtl="0">
              <a:lnSpc>
                <a:spcPct val="100000"/>
              </a:lnSpc>
              <a:spcBef>
                <a:spcPts val="0"/>
              </a:spcBef>
              <a:spcAft>
                <a:spcPts val="0"/>
              </a:spcAft>
              <a:buClr>
                <a:srgbClr val="85200C"/>
              </a:buClr>
              <a:buFont typeface="Arial"/>
              <a:buNone/>
              <a:defRPr sz="3600" b="1" i="0" u="none" strike="noStrike" cap="none">
                <a:solidFill>
                  <a:srgbClr val="85200C"/>
                </a:solidFill>
                <a:latin typeface="Arial"/>
                <a:ea typeface="Arial"/>
                <a:cs typeface="Arial"/>
                <a:sym typeface="Arial"/>
              </a:defRPr>
            </a:lvl1pPr>
            <a:lvl2pPr marL="0" marR="0" lvl="1" indent="0" algn="l" rtl="0">
              <a:lnSpc>
                <a:spcPct val="100000"/>
              </a:lnSpc>
              <a:spcBef>
                <a:spcPts val="0"/>
              </a:spcBef>
              <a:spcAft>
                <a:spcPts val="0"/>
              </a:spcAft>
              <a:buClr>
                <a:srgbClr val="85200C"/>
              </a:buClr>
              <a:buFont typeface="Arial"/>
              <a:buNone/>
              <a:defRPr sz="3600" b="1" i="0" u="none" strike="noStrike" cap="none">
                <a:solidFill>
                  <a:srgbClr val="85200C"/>
                </a:solidFill>
                <a:latin typeface="Arial"/>
                <a:ea typeface="Arial"/>
                <a:cs typeface="Arial"/>
                <a:sym typeface="Arial"/>
              </a:defRPr>
            </a:lvl2pPr>
            <a:lvl3pPr lvl="2" indent="0" rtl="0">
              <a:spcBef>
                <a:spcPts val="0"/>
              </a:spcBef>
              <a:buClr>
                <a:srgbClr val="85200C"/>
              </a:buClr>
              <a:buFont typeface="Arial"/>
              <a:buNone/>
              <a:defRPr sz="3600" b="1">
                <a:solidFill>
                  <a:srgbClr val="85200C"/>
                </a:solidFill>
              </a:defRPr>
            </a:lvl3pPr>
            <a:lvl4pPr lvl="3" indent="0" rtl="0">
              <a:spcBef>
                <a:spcPts val="0"/>
              </a:spcBef>
              <a:buClr>
                <a:srgbClr val="85200C"/>
              </a:buClr>
              <a:buFont typeface="Arial"/>
              <a:buNone/>
              <a:defRPr sz="3600" b="1">
                <a:solidFill>
                  <a:srgbClr val="85200C"/>
                </a:solidFill>
              </a:defRPr>
            </a:lvl4pPr>
            <a:lvl5pPr lvl="4" indent="0" rtl="0">
              <a:spcBef>
                <a:spcPts val="0"/>
              </a:spcBef>
              <a:buClr>
                <a:srgbClr val="85200C"/>
              </a:buClr>
              <a:buFont typeface="Arial"/>
              <a:buNone/>
              <a:defRPr sz="3600" b="1">
                <a:solidFill>
                  <a:srgbClr val="85200C"/>
                </a:solidFill>
              </a:defRPr>
            </a:lvl5pPr>
            <a:lvl6pPr lvl="5" indent="0" rtl="0">
              <a:spcBef>
                <a:spcPts val="0"/>
              </a:spcBef>
              <a:buClr>
                <a:srgbClr val="85200C"/>
              </a:buClr>
              <a:buFont typeface="Arial"/>
              <a:buNone/>
              <a:defRPr sz="3600" b="1">
                <a:solidFill>
                  <a:srgbClr val="85200C"/>
                </a:solidFill>
              </a:defRPr>
            </a:lvl6pPr>
            <a:lvl7pPr lvl="6" indent="0" rtl="0">
              <a:spcBef>
                <a:spcPts val="0"/>
              </a:spcBef>
              <a:buClr>
                <a:srgbClr val="85200C"/>
              </a:buClr>
              <a:buFont typeface="Arial"/>
              <a:buNone/>
              <a:defRPr sz="3600" b="1">
                <a:solidFill>
                  <a:srgbClr val="85200C"/>
                </a:solidFill>
              </a:defRPr>
            </a:lvl7pPr>
            <a:lvl8pPr lvl="7" indent="0" rtl="0">
              <a:spcBef>
                <a:spcPts val="0"/>
              </a:spcBef>
              <a:buClr>
                <a:srgbClr val="85200C"/>
              </a:buClr>
              <a:buFont typeface="Arial"/>
              <a:buNone/>
              <a:defRPr sz="3600" b="1">
                <a:solidFill>
                  <a:srgbClr val="85200C"/>
                </a:solidFill>
              </a:defRPr>
            </a:lvl8pPr>
            <a:lvl9pPr lvl="8" indent="0" rtl="0">
              <a:spcBef>
                <a:spcPts val="0"/>
              </a:spcBef>
              <a:buClr>
                <a:srgbClr val="85200C"/>
              </a:buClr>
              <a:buFont typeface="Arial"/>
              <a:buNone/>
              <a:defRPr sz="3600" b="1">
                <a:solidFill>
                  <a:srgbClr val="85200C"/>
                </a:solidFill>
              </a:defRPr>
            </a:lvl9pPr>
          </a:lstStyle>
          <a:p>
            <a:endParaRPr/>
          </a:p>
        </p:txBody>
      </p:sp>
      <p:sp>
        <p:nvSpPr>
          <p:cNvPr id="278" name="Shape 278"/>
          <p:cNvSpPr txBox="1">
            <a:spLocks noGrp="1"/>
          </p:cNvSpPr>
          <p:nvPr>
            <p:ph type="body" idx="1"/>
          </p:nvPr>
        </p:nvSpPr>
        <p:spPr>
          <a:xfrm>
            <a:off x="457200" y="758825"/>
            <a:ext cx="3994500" cy="3725700"/>
          </a:xfrm>
          <a:prstGeom prst="rect">
            <a:avLst/>
          </a:prstGeom>
          <a:noFill/>
          <a:ln>
            <a:noFill/>
          </a:ln>
        </p:spPr>
        <p:txBody>
          <a:bodyPr wrap="square" lIns="91425" tIns="91425" rIns="91425" bIns="91425" anchor="t" anchorCtr="0"/>
          <a:lstStyle>
            <a:lvl1pPr marL="0" marR="0" lvl="0" indent="0" algn="l" rtl="0">
              <a:lnSpc>
                <a:spcPct val="100000"/>
              </a:lnSpc>
              <a:spcBef>
                <a:spcPts val="0"/>
              </a:spcBef>
              <a:spcAft>
                <a:spcPts val="0"/>
              </a:spcAft>
              <a:buClr>
                <a:schemeClr val="dk1"/>
              </a:buClr>
              <a:buFont typeface="Arial"/>
              <a:buNone/>
              <a:defRPr sz="3200" b="0" i="0" u="none" strike="noStrike" cap="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Clr>
                <a:schemeClr val="dk1"/>
              </a:buClr>
              <a:buFont typeface="Arial"/>
              <a:buNone/>
              <a:defRPr sz="2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Font typeface="Arial"/>
              <a:buNone/>
              <a:defRPr sz="24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Font typeface="Arial"/>
              <a:buNone/>
              <a:defRPr sz="22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Font typeface="Arial"/>
              <a:buNone/>
              <a:defRPr sz="20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9pPr>
          </a:lstStyle>
          <a:p>
            <a:endParaRPr/>
          </a:p>
        </p:txBody>
      </p:sp>
      <p:sp>
        <p:nvSpPr>
          <p:cNvPr id="279" name="Shape 279"/>
          <p:cNvSpPr txBox="1">
            <a:spLocks noGrp="1"/>
          </p:cNvSpPr>
          <p:nvPr>
            <p:ph type="body" idx="2"/>
          </p:nvPr>
        </p:nvSpPr>
        <p:spPr>
          <a:xfrm>
            <a:off x="4692273" y="758825"/>
            <a:ext cx="3994499" cy="3725700"/>
          </a:xfrm>
          <a:prstGeom prst="rect">
            <a:avLst/>
          </a:prstGeom>
          <a:noFill/>
          <a:ln>
            <a:noFill/>
          </a:ln>
        </p:spPr>
        <p:txBody>
          <a:bodyPr wrap="square" lIns="91425" tIns="91425" rIns="91425" bIns="91425" anchor="t" anchorCtr="0"/>
          <a:lstStyle>
            <a:lvl1pPr marL="0" marR="0" lvl="0" indent="0" algn="l" rtl="0">
              <a:lnSpc>
                <a:spcPct val="100000"/>
              </a:lnSpc>
              <a:spcBef>
                <a:spcPts val="0"/>
              </a:spcBef>
              <a:spcAft>
                <a:spcPts val="0"/>
              </a:spcAft>
              <a:buClr>
                <a:schemeClr val="dk1"/>
              </a:buClr>
              <a:buFont typeface="Arial"/>
              <a:buNone/>
              <a:defRPr sz="3200" b="0" i="0" u="none" strike="noStrike" cap="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Clr>
                <a:schemeClr val="dk1"/>
              </a:buClr>
              <a:buFont typeface="Arial"/>
              <a:buNone/>
              <a:defRPr sz="2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Font typeface="Arial"/>
              <a:buNone/>
              <a:defRPr sz="24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Font typeface="Arial"/>
              <a:buNone/>
              <a:defRPr sz="22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Font typeface="Arial"/>
              <a:buNone/>
              <a:defRPr sz="20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9pPr>
          </a:lstStyle>
          <a:p>
            <a:endParaRPr/>
          </a:p>
        </p:txBody>
      </p:sp>
      <p:sp>
        <p:nvSpPr>
          <p:cNvPr id="280" name="Shape 280"/>
          <p:cNvSpPr txBox="1">
            <a:spLocks noGrp="1"/>
          </p:cNvSpPr>
          <p:nvPr>
            <p:ph type="sldNum" idx="12"/>
          </p:nvPr>
        </p:nvSpPr>
        <p:spPr>
          <a:xfrm>
            <a:off x="8556817" y="4749850"/>
            <a:ext cx="548700" cy="393600"/>
          </a:xfrm>
          <a:prstGeom prst="rect">
            <a:avLst/>
          </a:prstGeom>
          <a:noFill/>
          <a:ln>
            <a:noFill/>
          </a:ln>
        </p:spPr>
        <p:txBody>
          <a:bodyPr wrap="square" lIns="91425" tIns="91425" rIns="91425" bIns="91425" anchor="ctr" anchorCtr="0">
            <a:noAutofit/>
          </a:bodyPr>
          <a:lstStyle/>
          <a:p>
            <a:pPr marL="0" marR="0" lvl="0" indent="0" algn="r" rtl="0">
              <a:lnSpc>
                <a:spcPct val="100000"/>
              </a:lnSpc>
              <a:spcBef>
                <a:spcPts val="0"/>
              </a:spcBef>
              <a:spcAft>
                <a:spcPts val="0"/>
              </a:spcAft>
              <a:buClr>
                <a:srgbClr val="000000"/>
              </a:buClr>
              <a:buSzPct val="25000"/>
              <a:buFont typeface="Arial"/>
              <a:buNone/>
            </a:pPr>
            <a:fld id="{00000000-1234-1234-1234-123412341234}" type="slidenum">
              <a:rPr lang="en" sz="1300" b="0" i="0" u="none" strike="noStrike" cap="none">
                <a:solidFill>
                  <a:srgbClr val="000000"/>
                </a:solidFill>
                <a:latin typeface="Arial"/>
                <a:ea typeface="Arial"/>
                <a:cs typeface="Arial"/>
                <a:sym typeface="Arial"/>
              </a:rPr>
              <a:t>‹#›</a:t>
            </a:fld>
            <a:endParaRPr lang="en" sz="1300" b="0" i="0" u="none" strike="noStrike" cap="none">
              <a:solidFill>
                <a:srgbClr val="000000"/>
              </a:solidFill>
              <a:latin typeface="Arial"/>
              <a:ea typeface="Arial"/>
              <a:cs typeface="Arial"/>
              <a:sym typeface="Arial"/>
            </a:endParaRPr>
          </a:p>
        </p:txBody>
      </p:sp>
      <p:pic>
        <p:nvPicPr>
          <p:cNvPr id="281" name="Shape 281"/>
          <p:cNvPicPr preferRelativeResize="0"/>
          <p:nvPr/>
        </p:nvPicPr>
        <p:blipFill rotWithShape="1">
          <a:blip r:embed="rId2">
            <a:alphaModFix amt="96000"/>
          </a:blip>
          <a:srcRect/>
          <a:stretch/>
        </p:blipFill>
        <p:spPr>
          <a:xfrm>
            <a:off x="8344100" y="131245"/>
            <a:ext cx="623100" cy="577200"/>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cSld name="Title and Two Columns">
    <p:spTree>
      <p:nvGrpSpPr>
        <p:cNvPr id="1" name="Shape 282"/>
        <p:cNvGrpSpPr/>
        <p:nvPr/>
      </p:nvGrpSpPr>
      <p:grpSpPr>
        <a:xfrm>
          <a:off x="0" y="0"/>
          <a:ext cx="0" cy="0"/>
          <a:chOff x="0" y="0"/>
          <a:chExt cx="0" cy="0"/>
        </a:xfrm>
      </p:grpSpPr>
      <p:sp>
        <p:nvSpPr>
          <p:cNvPr id="283" name="Shape 283"/>
          <p:cNvSpPr txBox="1">
            <a:spLocks noGrp="1"/>
          </p:cNvSpPr>
          <p:nvPr>
            <p:ph type="title"/>
          </p:nvPr>
        </p:nvSpPr>
        <p:spPr>
          <a:xfrm>
            <a:off x="377775" y="2"/>
            <a:ext cx="8229600" cy="857400"/>
          </a:xfrm>
          <a:prstGeom prst="rect">
            <a:avLst/>
          </a:prstGeom>
          <a:noFill/>
          <a:ln>
            <a:noFill/>
          </a:ln>
        </p:spPr>
        <p:txBody>
          <a:bodyPr wrap="square" lIns="91425" tIns="91425" rIns="91425" bIns="91425" anchor="b" anchorCtr="0"/>
          <a:lstStyle>
            <a:lvl1pPr marL="0" marR="0" lvl="0" indent="0" algn="l" rtl="0">
              <a:lnSpc>
                <a:spcPct val="100000"/>
              </a:lnSpc>
              <a:spcBef>
                <a:spcPts val="0"/>
              </a:spcBef>
              <a:spcAft>
                <a:spcPts val="0"/>
              </a:spcAft>
              <a:buClr>
                <a:srgbClr val="85200C"/>
              </a:buClr>
              <a:buFont typeface="Arial"/>
              <a:buNone/>
              <a:defRPr sz="3600" b="1" i="0" u="none" strike="noStrike" cap="none">
                <a:solidFill>
                  <a:srgbClr val="85200C"/>
                </a:solidFill>
                <a:latin typeface="Arial"/>
                <a:ea typeface="Arial"/>
                <a:cs typeface="Arial"/>
                <a:sym typeface="Arial"/>
              </a:defRPr>
            </a:lvl1pPr>
            <a:lvl2pPr marL="0" marR="0" lvl="1" indent="0" algn="l" rtl="0">
              <a:lnSpc>
                <a:spcPct val="100000"/>
              </a:lnSpc>
              <a:spcBef>
                <a:spcPts val="0"/>
              </a:spcBef>
              <a:spcAft>
                <a:spcPts val="0"/>
              </a:spcAft>
              <a:buClr>
                <a:srgbClr val="85200C"/>
              </a:buClr>
              <a:buFont typeface="Arial"/>
              <a:buNone/>
              <a:defRPr sz="3600" b="1" i="0" u="none" strike="noStrike" cap="none">
                <a:solidFill>
                  <a:srgbClr val="85200C"/>
                </a:solidFill>
                <a:latin typeface="Arial"/>
                <a:ea typeface="Arial"/>
                <a:cs typeface="Arial"/>
                <a:sym typeface="Arial"/>
              </a:defRPr>
            </a:lvl2pPr>
            <a:lvl3pPr lvl="2" indent="0" rtl="0">
              <a:spcBef>
                <a:spcPts val="0"/>
              </a:spcBef>
              <a:buClr>
                <a:srgbClr val="85200C"/>
              </a:buClr>
              <a:buFont typeface="Arial"/>
              <a:buNone/>
              <a:defRPr sz="3600" b="1">
                <a:solidFill>
                  <a:srgbClr val="85200C"/>
                </a:solidFill>
              </a:defRPr>
            </a:lvl3pPr>
            <a:lvl4pPr lvl="3" indent="0" rtl="0">
              <a:spcBef>
                <a:spcPts val="0"/>
              </a:spcBef>
              <a:buClr>
                <a:srgbClr val="85200C"/>
              </a:buClr>
              <a:buFont typeface="Arial"/>
              <a:buNone/>
              <a:defRPr sz="3600" b="1">
                <a:solidFill>
                  <a:srgbClr val="85200C"/>
                </a:solidFill>
              </a:defRPr>
            </a:lvl4pPr>
            <a:lvl5pPr lvl="4" indent="0" rtl="0">
              <a:spcBef>
                <a:spcPts val="0"/>
              </a:spcBef>
              <a:buClr>
                <a:srgbClr val="85200C"/>
              </a:buClr>
              <a:buFont typeface="Arial"/>
              <a:buNone/>
              <a:defRPr sz="3600" b="1">
                <a:solidFill>
                  <a:srgbClr val="85200C"/>
                </a:solidFill>
              </a:defRPr>
            </a:lvl5pPr>
            <a:lvl6pPr lvl="5" indent="0" rtl="0">
              <a:spcBef>
                <a:spcPts val="0"/>
              </a:spcBef>
              <a:buClr>
                <a:srgbClr val="85200C"/>
              </a:buClr>
              <a:buFont typeface="Arial"/>
              <a:buNone/>
              <a:defRPr sz="3600" b="1">
                <a:solidFill>
                  <a:srgbClr val="85200C"/>
                </a:solidFill>
              </a:defRPr>
            </a:lvl6pPr>
            <a:lvl7pPr lvl="6" indent="0" rtl="0">
              <a:spcBef>
                <a:spcPts val="0"/>
              </a:spcBef>
              <a:buClr>
                <a:srgbClr val="85200C"/>
              </a:buClr>
              <a:buFont typeface="Arial"/>
              <a:buNone/>
              <a:defRPr sz="3600" b="1">
                <a:solidFill>
                  <a:srgbClr val="85200C"/>
                </a:solidFill>
              </a:defRPr>
            </a:lvl7pPr>
            <a:lvl8pPr lvl="7" indent="0" rtl="0">
              <a:spcBef>
                <a:spcPts val="0"/>
              </a:spcBef>
              <a:buClr>
                <a:srgbClr val="85200C"/>
              </a:buClr>
              <a:buFont typeface="Arial"/>
              <a:buNone/>
              <a:defRPr sz="3600" b="1">
                <a:solidFill>
                  <a:srgbClr val="85200C"/>
                </a:solidFill>
              </a:defRPr>
            </a:lvl8pPr>
            <a:lvl9pPr lvl="8" indent="0" rtl="0">
              <a:spcBef>
                <a:spcPts val="0"/>
              </a:spcBef>
              <a:buClr>
                <a:srgbClr val="85200C"/>
              </a:buClr>
              <a:buFont typeface="Arial"/>
              <a:buNone/>
              <a:defRPr sz="3600" b="1">
                <a:solidFill>
                  <a:srgbClr val="85200C"/>
                </a:solidFill>
              </a:defRPr>
            </a:lvl9pPr>
          </a:lstStyle>
          <a:p>
            <a:endParaRPr/>
          </a:p>
        </p:txBody>
      </p:sp>
      <p:sp>
        <p:nvSpPr>
          <p:cNvPr id="284" name="Shape 284"/>
          <p:cNvSpPr txBox="1">
            <a:spLocks noGrp="1"/>
          </p:cNvSpPr>
          <p:nvPr>
            <p:ph type="body" idx="1"/>
          </p:nvPr>
        </p:nvSpPr>
        <p:spPr>
          <a:xfrm>
            <a:off x="457200" y="758825"/>
            <a:ext cx="3994500" cy="3725700"/>
          </a:xfrm>
          <a:prstGeom prst="rect">
            <a:avLst/>
          </a:prstGeom>
          <a:noFill/>
          <a:ln>
            <a:noFill/>
          </a:ln>
        </p:spPr>
        <p:txBody>
          <a:bodyPr wrap="square" lIns="91425" tIns="91425" rIns="91425" bIns="91425" anchor="t" anchorCtr="0"/>
          <a:lstStyle>
            <a:lvl1pPr marL="0" marR="0" lvl="0" indent="0" algn="l" rtl="0">
              <a:lnSpc>
                <a:spcPct val="100000"/>
              </a:lnSpc>
              <a:spcBef>
                <a:spcPts val="0"/>
              </a:spcBef>
              <a:spcAft>
                <a:spcPts val="0"/>
              </a:spcAft>
              <a:buClr>
                <a:schemeClr val="dk1"/>
              </a:buClr>
              <a:buFont typeface="Arial"/>
              <a:buNone/>
              <a:defRPr sz="3200" b="0" i="0" u="none" strike="noStrike" cap="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Clr>
                <a:schemeClr val="dk1"/>
              </a:buClr>
              <a:buFont typeface="Arial"/>
              <a:buNone/>
              <a:defRPr sz="2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Font typeface="Arial"/>
              <a:buNone/>
              <a:defRPr sz="24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Font typeface="Arial"/>
              <a:buNone/>
              <a:defRPr sz="22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Font typeface="Arial"/>
              <a:buNone/>
              <a:defRPr sz="20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9pPr>
          </a:lstStyle>
          <a:p>
            <a:endParaRPr/>
          </a:p>
        </p:txBody>
      </p:sp>
      <p:sp>
        <p:nvSpPr>
          <p:cNvPr id="285" name="Shape 285"/>
          <p:cNvSpPr txBox="1">
            <a:spLocks noGrp="1"/>
          </p:cNvSpPr>
          <p:nvPr>
            <p:ph type="body" idx="2"/>
          </p:nvPr>
        </p:nvSpPr>
        <p:spPr>
          <a:xfrm>
            <a:off x="4692273" y="758825"/>
            <a:ext cx="3994499" cy="3725700"/>
          </a:xfrm>
          <a:prstGeom prst="rect">
            <a:avLst/>
          </a:prstGeom>
          <a:noFill/>
          <a:ln>
            <a:noFill/>
          </a:ln>
        </p:spPr>
        <p:txBody>
          <a:bodyPr wrap="square" lIns="91425" tIns="91425" rIns="91425" bIns="91425" anchor="t" anchorCtr="0"/>
          <a:lstStyle>
            <a:lvl1pPr marL="0" marR="0" lvl="0" indent="0" algn="l" rtl="0">
              <a:lnSpc>
                <a:spcPct val="100000"/>
              </a:lnSpc>
              <a:spcBef>
                <a:spcPts val="0"/>
              </a:spcBef>
              <a:spcAft>
                <a:spcPts val="0"/>
              </a:spcAft>
              <a:buClr>
                <a:schemeClr val="dk1"/>
              </a:buClr>
              <a:buFont typeface="Arial"/>
              <a:buNone/>
              <a:defRPr sz="3200" b="0" i="0" u="none" strike="noStrike" cap="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Clr>
                <a:schemeClr val="dk1"/>
              </a:buClr>
              <a:buFont typeface="Arial"/>
              <a:buNone/>
              <a:defRPr sz="2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Font typeface="Arial"/>
              <a:buNone/>
              <a:defRPr sz="24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Font typeface="Arial"/>
              <a:buNone/>
              <a:defRPr sz="22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Font typeface="Arial"/>
              <a:buNone/>
              <a:defRPr sz="20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9pPr>
          </a:lstStyle>
          <a:p>
            <a:endParaRPr/>
          </a:p>
        </p:txBody>
      </p:sp>
      <p:sp>
        <p:nvSpPr>
          <p:cNvPr id="286" name="Shape 286"/>
          <p:cNvSpPr txBox="1">
            <a:spLocks noGrp="1"/>
          </p:cNvSpPr>
          <p:nvPr>
            <p:ph type="sldNum" idx="12"/>
          </p:nvPr>
        </p:nvSpPr>
        <p:spPr>
          <a:xfrm>
            <a:off x="8556817" y="4749850"/>
            <a:ext cx="548700" cy="393600"/>
          </a:xfrm>
          <a:prstGeom prst="rect">
            <a:avLst/>
          </a:prstGeom>
          <a:noFill/>
          <a:ln>
            <a:noFill/>
          </a:ln>
        </p:spPr>
        <p:txBody>
          <a:bodyPr wrap="square" lIns="91425" tIns="91425" rIns="91425" bIns="91425" anchor="ctr" anchorCtr="0">
            <a:noAutofit/>
          </a:bodyPr>
          <a:lstStyle/>
          <a:p>
            <a:pPr marL="0" marR="0" lvl="0" indent="0" algn="r" rtl="0">
              <a:lnSpc>
                <a:spcPct val="100000"/>
              </a:lnSpc>
              <a:spcBef>
                <a:spcPts val="0"/>
              </a:spcBef>
              <a:spcAft>
                <a:spcPts val="0"/>
              </a:spcAft>
              <a:buClr>
                <a:srgbClr val="000000"/>
              </a:buClr>
              <a:buSzPct val="25000"/>
              <a:buFont typeface="Arial"/>
              <a:buNone/>
            </a:pPr>
            <a:fld id="{00000000-1234-1234-1234-123412341234}" type="slidenum">
              <a:rPr lang="en" sz="1300" b="0" i="0" u="none" strike="noStrike" cap="none">
                <a:solidFill>
                  <a:srgbClr val="000000"/>
                </a:solidFill>
                <a:latin typeface="Arial"/>
                <a:ea typeface="Arial"/>
                <a:cs typeface="Arial"/>
                <a:sym typeface="Arial"/>
              </a:rPr>
              <a:t>‹#›</a:t>
            </a:fld>
            <a:endParaRPr lang="en" sz="1300" b="0" i="0" u="none" strike="noStrike" cap="none">
              <a:solidFill>
                <a:srgbClr val="000000"/>
              </a:solidFill>
              <a:latin typeface="Arial"/>
              <a:ea typeface="Arial"/>
              <a:cs typeface="Arial"/>
              <a:sym typeface="Arial"/>
            </a:endParaRPr>
          </a:p>
        </p:txBody>
      </p:sp>
      <p:pic>
        <p:nvPicPr>
          <p:cNvPr id="287" name="Shape 287"/>
          <p:cNvPicPr preferRelativeResize="0"/>
          <p:nvPr/>
        </p:nvPicPr>
        <p:blipFill rotWithShape="1">
          <a:blip r:embed="rId2">
            <a:alphaModFix amt="96000"/>
          </a:blip>
          <a:srcRect/>
          <a:stretch/>
        </p:blipFill>
        <p:spPr>
          <a:xfrm>
            <a:off x="8344100" y="131245"/>
            <a:ext cx="623100" cy="577200"/>
          </a:xfrm>
          <a:prstGeom prst="rect">
            <a:avLst/>
          </a:prstGeom>
          <a:noFill/>
          <a:ln>
            <a:noFill/>
          </a:ln>
        </p:spPr>
      </p:pic>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cSld name="End Slide">
    <p:spTree>
      <p:nvGrpSpPr>
        <p:cNvPr id="1" name="Shape 288"/>
        <p:cNvGrpSpPr/>
        <p:nvPr/>
      </p:nvGrpSpPr>
      <p:grpSpPr>
        <a:xfrm>
          <a:off x="0" y="0"/>
          <a:ext cx="0" cy="0"/>
          <a:chOff x="0" y="0"/>
          <a:chExt cx="0" cy="0"/>
        </a:xfrm>
      </p:grpSpPr>
      <p:sp>
        <p:nvSpPr>
          <p:cNvPr id="289" name="Shape 289"/>
          <p:cNvSpPr txBox="1"/>
          <p:nvPr/>
        </p:nvSpPr>
        <p:spPr>
          <a:xfrm>
            <a:off x="2779350" y="4393144"/>
            <a:ext cx="3585300" cy="356700"/>
          </a:xfrm>
          <a:prstGeom prst="rect">
            <a:avLst/>
          </a:prstGeom>
          <a:noFill/>
          <a:ln>
            <a:noFill/>
          </a:ln>
        </p:spPr>
        <p:txBody>
          <a:bodyPr wrap="square" lIns="91425" tIns="91425" rIns="91425" bIns="91425" anchor="t" anchorCtr="0">
            <a:noAutofit/>
          </a:bodyPr>
          <a:lstStyle/>
          <a:p>
            <a:pPr lvl="0" algn="ctr" rtl="0">
              <a:spcBef>
                <a:spcPts val="0"/>
              </a:spcBef>
              <a:buNone/>
            </a:pPr>
            <a:r>
              <a:rPr lang="en" sz="1600" i="1">
                <a:latin typeface="Droid Sans"/>
                <a:ea typeface="Droid Sans"/>
                <a:cs typeface="Droid Sans"/>
                <a:sym typeface="Droid Sans"/>
              </a:rPr>
              <a:t>Join the journey @ onosproject.org</a:t>
            </a:r>
          </a:p>
        </p:txBody>
      </p:sp>
      <p:sp>
        <p:nvSpPr>
          <p:cNvPr id="290" name="Shape 290"/>
          <p:cNvSpPr txBox="1"/>
          <p:nvPr/>
        </p:nvSpPr>
        <p:spPr>
          <a:xfrm>
            <a:off x="1787850" y="2741250"/>
            <a:ext cx="5952300" cy="356700"/>
          </a:xfrm>
          <a:prstGeom prst="rect">
            <a:avLst/>
          </a:prstGeom>
          <a:noFill/>
          <a:ln>
            <a:noFill/>
          </a:ln>
        </p:spPr>
        <p:txBody>
          <a:bodyPr wrap="square" lIns="91425" tIns="91425" rIns="91425" bIns="91425" anchor="t" anchorCtr="0">
            <a:noAutofit/>
          </a:bodyPr>
          <a:lstStyle/>
          <a:p>
            <a:pPr lvl="0" algn="ctr" rtl="0">
              <a:spcBef>
                <a:spcPts val="0"/>
              </a:spcBef>
              <a:buNone/>
            </a:pPr>
            <a:r>
              <a:rPr lang="en" sz="1600">
                <a:latin typeface="Droid Sans"/>
                <a:ea typeface="Droid Sans"/>
                <a:cs typeface="Droid Sans"/>
                <a:sym typeface="Droid Sans"/>
              </a:rPr>
              <a:t>Software Defined Transformation of Service Provider Networks</a:t>
            </a:r>
          </a:p>
        </p:txBody>
      </p:sp>
      <p:pic>
        <p:nvPicPr>
          <p:cNvPr id="291" name="Shape 291" descr="onos-logo-fliprotate.png"/>
          <p:cNvPicPr preferRelativeResize="0"/>
          <p:nvPr/>
        </p:nvPicPr>
        <p:blipFill>
          <a:blip r:embed="rId2">
            <a:alphaModFix/>
          </a:blip>
          <a:stretch>
            <a:fillRect/>
          </a:stretch>
        </p:blipFill>
        <p:spPr>
          <a:xfrm>
            <a:off x="3675512" y="1260250"/>
            <a:ext cx="1792975" cy="1481000"/>
          </a:xfrm>
          <a:prstGeom prst="rect">
            <a:avLst/>
          </a:prstGeom>
          <a:noFill/>
          <a:ln>
            <a:noFill/>
          </a:ln>
        </p:spPr>
      </p:pic>
      <p:sp>
        <p:nvSpPr>
          <p:cNvPr id="292" name="Shape 292"/>
          <p:cNvSpPr/>
          <p:nvPr/>
        </p:nvSpPr>
        <p:spPr>
          <a:xfrm>
            <a:off x="0" y="0"/>
            <a:ext cx="9144000" cy="854100"/>
          </a:xfrm>
          <a:prstGeom prst="rect">
            <a:avLst/>
          </a:prstGeom>
          <a:solidFill>
            <a:srgbClr val="FFFFFF"/>
          </a:solidFill>
          <a:ln>
            <a:noFill/>
          </a:ln>
        </p:spPr>
        <p:txBody>
          <a:bodyPr wrap="square" lIns="91425" tIns="91425" rIns="91425" bIns="91425" anchor="ctr" anchorCtr="0">
            <a:noAutofit/>
          </a:bodyPr>
          <a:lstStyle/>
          <a:p>
            <a:pPr lvl="0">
              <a:spcBef>
                <a:spcPts val="0"/>
              </a:spcBef>
              <a:buNone/>
            </a:pPr>
            <a:endParaRPr/>
          </a:p>
        </p:txBody>
      </p:sp>
      <p:sp>
        <p:nvSpPr>
          <p:cNvPr id="293" name="Shape 293"/>
          <p:cNvSpPr txBox="1">
            <a:spLocks noGrp="1"/>
          </p:cNvSpPr>
          <p:nvPr>
            <p:ph type="sldNum" idx="12"/>
          </p:nvPr>
        </p:nvSpPr>
        <p:spPr>
          <a:xfrm>
            <a:off x="8556783" y="4749850"/>
            <a:ext cx="548700" cy="393600"/>
          </a:xfrm>
          <a:prstGeom prst="rect">
            <a:avLst/>
          </a:prstGeom>
        </p:spPr>
        <p:txBody>
          <a:bodyPr wrap="square" lIns="91425" tIns="45700" rIns="91425" bIns="45700" anchor="ctr" anchorCtr="0">
            <a:noAutofit/>
          </a:bodyPr>
          <a:lstStyle/>
          <a:p>
            <a:pPr lvl="0" rtl="0">
              <a:spcBef>
                <a:spcPts val="0"/>
              </a:spcBef>
              <a:buNone/>
            </a:pPr>
            <a:fld id="{00000000-1234-1234-1234-123412341234}" type="slidenum">
              <a:rPr lang="en" sz="1300">
                <a:solidFill>
                  <a:schemeClr val="dk1"/>
                </a:solidFill>
              </a:rPr>
              <a:t>‹#›</a:t>
            </a:fld>
            <a:endParaRPr lang="en" sz="1300">
              <a:solidFill>
                <a:schemeClr val="dk1"/>
              </a:solidFill>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cSld name="TITLE_AND_BODY_11">
    <p:spTree>
      <p:nvGrpSpPr>
        <p:cNvPr id="1" name="Shape 294"/>
        <p:cNvGrpSpPr/>
        <p:nvPr/>
      </p:nvGrpSpPr>
      <p:grpSpPr>
        <a:xfrm>
          <a:off x="0" y="0"/>
          <a:ext cx="0" cy="0"/>
          <a:chOff x="0" y="0"/>
          <a:chExt cx="0" cy="0"/>
        </a:xfrm>
      </p:grpSpPr>
      <p:sp>
        <p:nvSpPr>
          <p:cNvPr id="295" name="Shape 295"/>
          <p:cNvSpPr txBox="1">
            <a:spLocks noGrp="1"/>
          </p:cNvSpPr>
          <p:nvPr>
            <p:ph type="title"/>
          </p:nvPr>
        </p:nvSpPr>
        <p:spPr>
          <a:xfrm>
            <a:off x="311700" y="140225"/>
            <a:ext cx="8520600" cy="572700"/>
          </a:xfrm>
          <a:prstGeom prst="rect">
            <a:avLst/>
          </a:prstGeom>
        </p:spPr>
        <p:txBody>
          <a:bodyPr wrap="square" lIns="91425" tIns="91425" rIns="91425" bIns="91425" anchor="ctr"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296" name="Shape 296"/>
          <p:cNvSpPr txBox="1">
            <a:spLocks noGrp="1"/>
          </p:cNvSpPr>
          <p:nvPr>
            <p:ph type="body" idx="1"/>
          </p:nvPr>
        </p:nvSpPr>
        <p:spPr>
          <a:xfrm>
            <a:off x="311700" y="847675"/>
            <a:ext cx="8520600" cy="3957600"/>
          </a:xfrm>
          <a:prstGeom prst="rect">
            <a:avLst/>
          </a:prstGeom>
        </p:spPr>
        <p:txBody>
          <a:bodyPr wrap="square" lIns="91425" tIns="91425" rIns="91425" bIns="91425" anchor="t" anchorCtr="0"/>
          <a:lstStyle>
            <a:lvl1pPr lvl="0" rtl="0">
              <a:spcBef>
                <a:spcPts val="0"/>
              </a:spcBef>
              <a:buSzPct val="100000"/>
              <a:defRPr sz="2300"/>
            </a:lvl1pPr>
            <a:lvl2pPr lvl="1" rtl="0">
              <a:spcBef>
                <a:spcPts val="0"/>
              </a:spcBef>
              <a:buSzPct val="100000"/>
              <a:defRPr sz="1800"/>
            </a:lvl2pPr>
            <a:lvl3pPr lvl="2" rtl="0">
              <a:spcBef>
                <a:spcPts val="0"/>
              </a:spcBef>
              <a:buSzPct val="100000"/>
              <a:defRPr sz="1400"/>
            </a:lvl3pPr>
            <a:lvl4pPr lvl="3" rtl="0">
              <a:spcBef>
                <a:spcPts val="0"/>
              </a:spcBef>
              <a:buSzPct val="100000"/>
              <a:defRPr sz="1100"/>
            </a:lvl4pPr>
            <a:lvl5pPr lvl="4" rtl="0">
              <a:spcBef>
                <a:spcPts val="0"/>
              </a:spcBef>
              <a:buSzPct val="100000"/>
              <a:defRPr sz="1100"/>
            </a:lvl5pPr>
            <a:lvl6pPr lvl="5" rtl="0">
              <a:spcBef>
                <a:spcPts val="0"/>
              </a:spcBef>
              <a:buSzPct val="100000"/>
              <a:defRPr sz="1100"/>
            </a:lvl6pPr>
            <a:lvl7pPr lvl="6" rtl="0">
              <a:spcBef>
                <a:spcPts val="0"/>
              </a:spcBef>
              <a:buSzPct val="100000"/>
              <a:defRPr sz="1100"/>
            </a:lvl7pPr>
            <a:lvl8pPr lvl="7" rtl="0">
              <a:spcBef>
                <a:spcPts val="0"/>
              </a:spcBef>
              <a:buSzPct val="100000"/>
              <a:defRPr sz="1100"/>
            </a:lvl8pPr>
            <a:lvl9pPr lvl="8" rtl="0">
              <a:spcBef>
                <a:spcPts val="0"/>
              </a:spcBef>
              <a:buSzPct val="100000"/>
              <a:defRPr sz="1100"/>
            </a:lvl9pPr>
          </a:lstStyle>
          <a:p>
            <a:endParaRPr/>
          </a:p>
        </p:txBody>
      </p:sp>
      <p:sp>
        <p:nvSpPr>
          <p:cNvPr id="297" name="Shape 297"/>
          <p:cNvSpPr txBox="1">
            <a:spLocks noGrp="1"/>
          </p:cNvSpPr>
          <p:nvPr>
            <p:ph type="sldNum" idx="12"/>
          </p:nvPr>
        </p:nvSpPr>
        <p:spPr>
          <a:xfrm>
            <a:off x="8472457" y="4663216"/>
            <a:ext cx="548700" cy="393600"/>
          </a:xfrm>
          <a:prstGeom prst="rect">
            <a:avLst/>
          </a:prstGeom>
        </p:spPr>
        <p:txBody>
          <a:bodyPr wrap="square" lIns="91425" tIns="45700" rIns="91425" bIns="45700" anchor="ctr" anchorCtr="0">
            <a:noAutofit/>
          </a:bodyPr>
          <a:lstStyle/>
          <a:p>
            <a:pPr lvl="0" rtl="0">
              <a:spcBef>
                <a:spcPts val="0"/>
              </a:spcBef>
              <a:buNone/>
            </a:pPr>
            <a:fld id="{00000000-1234-1234-1234-123412341234}" type="slidenum">
              <a:rPr lang="en"/>
              <a:t>‹#›</a:t>
            </a:fld>
            <a:endParaRPr lang="en"/>
          </a:p>
        </p:txBody>
      </p:sp>
      <p:pic>
        <p:nvPicPr>
          <p:cNvPr id="298" name="Shape 298" descr="onos-logo-fliprotate.notext.png"/>
          <p:cNvPicPr preferRelativeResize="0"/>
          <p:nvPr/>
        </p:nvPicPr>
        <p:blipFill>
          <a:blip r:embed="rId2">
            <a:alphaModFix/>
          </a:blip>
          <a:stretch>
            <a:fillRect/>
          </a:stretch>
        </p:blipFill>
        <p:spPr>
          <a:xfrm flipH="1">
            <a:off x="8175550" y="66175"/>
            <a:ext cx="875850" cy="875850"/>
          </a:xfrm>
          <a:prstGeom prst="rect">
            <a:avLst/>
          </a:prstGeom>
          <a:noFill/>
          <a:ln>
            <a:noFill/>
          </a:ln>
        </p:spPr>
      </p:pic>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cSld name="Custom Layout">
    <p:spTree>
      <p:nvGrpSpPr>
        <p:cNvPr id="1" name="Shape 299"/>
        <p:cNvGrpSpPr/>
        <p:nvPr/>
      </p:nvGrpSpPr>
      <p:grpSpPr>
        <a:xfrm>
          <a:off x="0" y="0"/>
          <a:ext cx="0" cy="0"/>
          <a:chOff x="0" y="0"/>
          <a:chExt cx="0" cy="0"/>
        </a:xfrm>
      </p:grpSpPr>
      <p:sp>
        <p:nvSpPr>
          <p:cNvPr id="300" name="Shape 300"/>
          <p:cNvSpPr txBox="1">
            <a:spLocks noGrp="1"/>
          </p:cNvSpPr>
          <p:nvPr>
            <p:ph type="title"/>
          </p:nvPr>
        </p:nvSpPr>
        <p:spPr>
          <a:xfrm>
            <a:off x="311700" y="87559"/>
            <a:ext cx="8520600" cy="572700"/>
          </a:xfrm>
          <a:prstGeom prst="rect">
            <a:avLst/>
          </a:prstGeom>
          <a:noFill/>
          <a:ln>
            <a:noFill/>
          </a:ln>
        </p:spPr>
        <p:txBody>
          <a:bodyPr wrap="square" lIns="91425" tIns="91425" rIns="91425" bIns="91425" anchor="t" anchorCtr="0"/>
          <a:lstStyle>
            <a:lvl1pPr marL="0" marR="0" lvl="0" indent="0" algn="l" rtl="0">
              <a:lnSpc>
                <a:spcPct val="100000"/>
              </a:lnSpc>
              <a:spcBef>
                <a:spcPts val="0"/>
              </a:spcBef>
              <a:spcAft>
                <a:spcPts val="0"/>
              </a:spcAft>
              <a:buClr>
                <a:schemeClr val="dk1"/>
              </a:buClr>
              <a:buFont typeface="Arial"/>
              <a:buNone/>
              <a:defRPr sz="2800" b="0" i="0" u="none" strike="noStrike" cap="none">
                <a:solidFill>
                  <a:schemeClr val="lt1"/>
                </a:solidFill>
                <a:latin typeface="Arial"/>
                <a:ea typeface="Arial"/>
                <a:cs typeface="Arial"/>
                <a:sym typeface="Arial"/>
              </a:defRPr>
            </a:lvl1pPr>
            <a:lvl2pPr lvl="1" indent="0" rtl="0">
              <a:spcBef>
                <a:spcPts val="0"/>
              </a:spcBef>
              <a:buClr>
                <a:schemeClr val="dk1"/>
              </a:buClr>
              <a:buFont typeface="Arial"/>
              <a:buNone/>
              <a:defRPr sz="2800">
                <a:solidFill>
                  <a:schemeClr val="dk1"/>
                </a:solidFill>
              </a:defRPr>
            </a:lvl2pPr>
            <a:lvl3pPr lvl="2" indent="0" rtl="0">
              <a:spcBef>
                <a:spcPts val="0"/>
              </a:spcBef>
              <a:buClr>
                <a:schemeClr val="dk1"/>
              </a:buClr>
              <a:buFont typeface="Arial"/>
              <a:buNone/>
              <a:defRPr sz="2800">
                <a:solidFill>
                  <a:schemeClr val="dk1"/>
                </a:solidFill>
              </a:defRPr>
            </a:lvl3pPr>
            <a:lvl4pPr lvl="3" indent="0" rtl="0">
              <a:spcBef>
                <a:spcPts val="0"/>
              </a:spcBef>
              <a:buClr>
                <a:schemeClr val="dk1"/>
              </a:buClr>
              <a:buFont typeface="Arial"/>
              <a:buNone/>
              <a:defRPr sz="2800">
                <a:solidFill>
                  <a:schemeClr val="dk1"/>
                </a:solidFill>
              </a:defRPr>
            </a:lvl4pPr>
            <a:lvl5pPr lvl="4" indent="0" rtl="0">
              <a:spcBef>
                <a:spcPts val="0"/>
              </a:spcBef>
              <a:buClr>
                <a:schemeClr val="dk1"/>
              </a:buClr>
              <a:buFont typeface="Arial"/>
              <a:buNone/>
              <a:defRPr sz="2800">
                <a:solidFill>
                  <a:schemeClr val="dk1"/>
                </a:solidFill>
              </a:defRPr>
            </a:lvl5pPr>
            <a:lvl6pPr lvl="5" indent="0" rtl="0">
              <a:spcBef>
                <a:spcPts val="0"/>
              </a:spcBef>
              <a:buClr>
                <a:schemeClr val="dk1"/>
              </a:buClr>
              <a:buFont typeface="Arial"/>
              <a:buNone/>
              <a:defRPr sz="2800">
                <a:solidFill>
                  <a:schemeClr val="dk1"/>
                </a:solidFill>
              </a:defRPr>
            </a:lvl6pPr>
            <a:lvl7pPr lvl="6" indent="0" rtl="0">
              <a:spcBef>
                <a:spcPts val="0"/>
              </a:spcBef>
              <a:buClr>
                <a:schemeClr val="dk1"/>
              </a:buClr>
              <a:buFont typeface="Arial"/>
              <a:buNone/>
              <a:defRPr sz="2800">
                <a:solidFill>
                  <a:schemeClr val="dk1"/>
                </a:solidFill>
              </a:defRPr>
            </a:lvl7pPr>
            <a:lvl8pPr lvl="7" indent="0" rtl="0">
              <a:spcBef>
                <a:spcPts val="0"/>
              </a:spcBef>
              <a:buClr>
                <a:schemeClr val="dk1"/>
              </a:buClr>
              <a:buFont typeface="Arial"/>
              <a:buNone/>
              <a:defRPr sz="2800">
                <a:solidFill>
                  <a:schemeClr val="dk1"/>
                </a:solidFill>
              </a:defRPr>
            </a:lvl8pPr>
            <a:lvl9pPr lvl="8" indent="0" rtl="0">
              <a:spcBef>
                <a:spcPts val="0"/>
              </a:spcBef>
              <a:buClr>
                <a:schemeClr val="dk1"/>
              </a:buClr>
              <a:buFont typeface="Arial"/>
              <a:buNone/>
              <a:defRPr sz="2800">
                <a:solidFill>
                  <a:schemeClr val="dk1"/>
                </a:solidFill>
              </a:defRPr>
            </a:lvl9pPr>
          </a:lstStyle>
          <a:p>
            <a:endParaRPr/>
          </a:p>
        </p:txBody>
      </p:sp>
      <p:sp>
        <p:nvSpPr>
          <p:cNvPr id="301" name="Shape 301"/>
          <p:cNvSpPr txBox="1">
            <a:spLocks noGrp="1"/>
          </p:cNvSpPr>
          <p:nvPr>
            <p:ph type="sldNum" idx="12"/>
          </p:nvPr>
        </p:nvSpPr>
        <p:spPr>
          <a:xfrm>
            <a:off x="8472457" y="4663216"/>
            <a:ext cx="548700" cy="393600"/>
          </a:xfrm>
          <a:prstGeom prst="rect">
            <a:avLst/>
          </a:prstGeom>
          <a:noFill/>
          <a:ln>
            <a:noFill/>
          </a:ln>
        </p:spPr>
        <p:txBody>
          <a:bodyPr wrap="square" lIns="91425" tIns="91425" rIns="91425" bIns="91425" anchor="ctr" anchorCtr="0">
            <a:noAutofit/>
          </a:bodyPr>
          <a:lstStyle/>
          <a:p>
            <a:pPr marL="0" marR="0" lvl="0" indent="0" algn="r" rtl="0">
              <a:lnSpc>
                <a:spcPct val="100000"/>
              </a:lnSpc>
              <a:spcBef>
                <a:spcPts val="0"/>
              </a:spcBef>
              <a:spcAft>
                <a:spcPts val="0"/>
              </a:spcAft>
              <a:buClr>
                <a:schemeClr val="dk2"/>
              </a:buClr>
              <a:buSzPct val="25000"/>
              <a:buFont typeface="Arial"/>
              <a:buNone/>
            </a:pPr>
            <a:fld id="{00000000-1234-1234-1234-123412341234}" type="slidenum">
              <a:rPr lang="en" sz="1000" b="0" i="0" u="none" strike="noStrike" cap="none">
                <a:solidFill>
                  <a:schemeClr val="dk2"/>
                </a:solidFill>
                <a:latin typeface="Arial"/>
                <a:ea typeface="Arial"/>
                <a:cs typeface="Arial"/>
                <a:sym typeface="Arial"/>
              </a:rPr>
              <a:t>‹#›</a:t>
            </a:fld>
            <a:endParaRPr lang="en" sz="1000" b="0" i="0" u="none" strike="noStrike" cap="none">
              <a:solidFill>
                <a:schemeClr val="dk2"/>
              </a:solidFill>
              <a:latin typeface="Arial"/>
              <a:ea typeface="Arial"/>
              <a:cs typeface="Arial"/>
              <a:sym typeface="Arial"/>
            </a:endParaRPr>
          </a:p>
        </p:txBody>
      </p:sp>
      <p:sp>
        <p:nvSpPr>
          <p:cNvPr id="302" name="Shape 302"/>
          <p:cNvSpPr txBox="1">
            <a:spLocks noGrp="1"/>
          </p:cNvSpPr>
          <p:nvPr>
            <p:ph type="body" idx="1"/>
          </p:nvPr>
        </p:nvSpPr>
        <p:spPr>
          <a:xfrm>
            <a:off x="311700" y="983149"/>
            <a:ext cx="8520600" cy="3416400"/>
          </a:xfrm>
          <a:prstGeom prst="rect">
            <a:avLst/>
          </a:prstGeom>
          <a:noFill/>
          <a:ln>
            <a:noFill/>
          </a:ln>
        </p:spPr>
        <p:txBody>
          <a:bodyPr wrap="square" lIns="91425" tIns="91425" rIns="91425" bIns="91425" anchor="t" anchorCtr="0"/>
          <a:lstStyle>
            <a:lvl1pPr marL="0" marR="0" lvl="0" indent="0" algn="l" rtl="0">
              <a:lnSpc>
                <a:spcPct val="100000"/>
              </a:lnSpc>
              <a:spcBef>
                <a:spcPts val="0"/>
              </a:spcBef>
              <a:spcAft>
                <a:spcPts val="1600"/>
              </a:spcAft>
              <a:buClr>
                <a:schemeClr val="dk2"/>
              </a:buClr>
              <a:buFont typeface="Arial"/>
              <a:buNone/>
              <a:defRPr sz="2400" b="0" i="0" u="none" strike="noStrike" cap="none">
                <a:solidFill>
                  <a:schemeClr val="dk2"/>
                </a:solidFill>
                <a:latin typeface="Arial"/>
                <a:ea typeface="Arial"/>
                <a:cs typeface="Arial"/>
                <a:sym typeface="Arial"/>
              </a:defRPr>
            </a:lvl1pPr>
            <a:lvl2pPr marL="457200" marR="0" lvl="1"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2pPr>
            <a:lvl3pPr marL="914400" marR="0" lvl="2"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3pPr>
            <a:lvl4pPr marL="1371600" marR="0" lvl="3"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4pPr>
            <a:lvl5pPr marL="1828800" marR="0" lvl="4"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5pPr>
            <a:lvl6pPr marL="2286000" marR="0" lvl="5"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6pPr>
            <a:lvl7pPr marL="2743200" marR="0" lvl="6"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7pPr>
            <a:lvl8pPr marL="3200400" marR="0" lvl="7"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8pPr>
            <a:lvl9pPr marL="3657600" marR="0" lvl="8"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9pPr>
          </a:lstStyle>
          <a:p>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307"/>
        <p:cNvGrpSpPr/>
        <p:nvPr/>
      </p:nvGrpSpPr>
      <p:grpSpPr>
        <a:xfrm>
          <a:off x="0" y="0"/>
          <a:ext cx="0" cy="0"/>
          <a:chOff x="0" y="0"/>
          <a:chExt cx="0" cy="0"/>
        </a:xfrm>
      </p:grpSpPr>
      <p:sp>
        <p:nvSpPr>
          <p:cNvPr id="308" name="Shape 308"/>
          <p:cNvSpPr txBox="1">
            <a:spLocks noGrp="1"/>
          </p:cNvSpPr>
          <p:nvPr>
            <p:ph type="ctrTitle"/>
          </p:nvPr>
        </p:nvSpPr>
        <p:spPr>
          <a:xfrm>
            <a:off x="311700" y="2261200"/>
            <a:ext cx="8520600" cy="916800"/>
          </a:xfrm>
          <a:prstGeom prst="rect">
            <a:avLst/>
          </a:prstGeom>
        </p:spPr>
        <p:txBody>
          <a:bodyPr wrap="square" lIns="91425" tIns="91425" rIns="91425" bIns="91425" anchor="b" anchorCtr="0"/>
          <a:lstStyle>
            <a:lvl1pPr lvl="0" algn="ctr" rtl="0">
              <a:spcBef>
                <a:spcPts val="0"/>
              </a:spcBef>
              <a:buSzPct val="100000"/>
              <a:defRPr sz="5200"/>
            </a:lvl1pPr>
            <a:lvl2pPr lvl="1" algn="ctr" rtl="0">
              <a:spcBef>
                <a:spcPts val="0"/>
              </a:spcBef>
              <a:buSzPct val="100000"/>
              <a:defRPr sz="5200"/>
            </a:lvl2pPr>
            <a:lvl3pPr lvl="2" algn="ctr" rtl="0">
              <a:spcBef>
                <a:spcPts val="0"/>
              </a:spcBef>
              <a:buSzPct val="100000"/>
              <a:defRPr sz="5200"/>
            </a:lvl3pPr>
            <a:lvl4pPr lvl="3" algn="ctr" rtl="0">
              <a:spcBef>
                <a:spcPts val="0"/>
              </a:spcBef>
              <a:buSzPct val="100000"/>
              <a:defRPr sz="5200"/>
            </a:lvl4pPr>
            <a:lvl5pPr lvl="4" algn="ctr" rtl="0">
              <a:spcBef>
                <a:spcPts val="0"/>
              </a:spcBef>
              <a:buSzPct val="100000"/>
              <a:defRPr sz="5200"/>
            </a:lvl5pPr>
            <a:lvl6pPr lvl="5" algn="ctr" rtl="0">
              <a:spcBef>
                <a:spcPts val="0"/>
              </a:spcBef>
              <a:buSzPct val="100000"/>
              <a:defRPr sz="5200"/>
            </a:lvl6pPr>
            <a:lvl7pPr lvl="6" algn="ctr" rtl="0">
              <a:spcBef>
                <a:spcPts val="0"/>
              </a:spcBef>
              <a:buSzPct val="100000"/>
              <a:defRPr sz="5200"/>
            </a:lvl7pPr>
            <a:lvl8pPr lvl="7" algn="ctr" rtl="0">
              <a:spcBef>
                <a:spcPts val="0"/>
              </a:spcBef>
              <a:buSzPct val="100000"/>
              <a:defRPr sz="5200"/>
            </a:lvl8pPr>
            <a:lvl9pPr lvl="8" algn="ctr" rtl="0">
              <a:spcBef>
                <a:spcPts val="0"/>
              </a:spcBef>
              <a:buSzPct val="100000"/>
              <a:defRPr sz="5200"/>
            </a:lvl9pPr>
          </a:lstStyle>
          <a:p>
            <a:endParaRPr/>
          </a:p>
        </p:txBody>
      </p:sp>
      <p:sp>
        <p:nvSpPr>
          <p:cNvPr id="309" name="Shape 309"/>
          <p:cNvSpPr txBox="1">
            <a:spLocks noGrp="1"/>
          </p:cNvSpPr>
          <p:nvPr>
            <p:ph type="subTitle" idx="1"/>
          </p:nvPr>
        </p:nvSpPr>
        <p:spPr>
          <a:xfrm>
            <a:off x="311700" y="3215125"/>
            <a:ext cx="8520600" cy="792600"/>
          </a:xfrm>
          <a:prstGeom prst="rect">
            <a:avLst/>
          </a:prstGeom>
        </p:spPr>
        <p:txBody>
          <a:bodyPr wrap="square" lIns="91425" tIns="91425" rIns="91425" bIns="91425" anchor="t" anchorCtr="0"/>
          <a:lstStyle>
            <a:lvl1pPr lvl="0" algn="ctr" rtl="0">
              <a:lnSpc>
                <a:spcPct val="100000"/>
              </a:lnSpc>
              <a:spcBef>
                <a:spcPts val="0"/>
              </a:spcBef>
              <a:spcAft>
                <a:spcPts val="0"/>
              </a:spcAft>
              <a:buSzPct val="100000"/>
              <a:buNone/>
              <a:defRPr sz="2800"/>
            </a:lvl1pPr>
            <a:lvl2pPr lvl="1" algn="ctr" rtl="0">
              <a:lnSpc>
                <a:spcPct val="100000"/>
              </a:lnSpc>
              <a:spcBef>
                <a:spcPts val="0"/>
              </a:spcBef>
              <a:spcAft>
                <a:spcPts val="0"/>
              </a:spcAft>
              <a:buSzPct val="100000"/>
              <a:buNone/>
              <a:defRPr sz="2800"/>
            </a:lvl2pPr>
            <a:lvl3pPr lvl="2" algn="ctr" rtl="0">
              <a:lnSpc>
                <a:spcPct val="100000"/>
              </a:lnSpc>
              <a:spcBef>
                <a:spcPts val="0"/>
              </a:spcBef>
              <a:spcAft>
                <a:spcPts val="0"/>
              </a:spcAft>
              <a:buSzPct val="100000"/>
              <a:buNone/>
              <a:defRPr sz="2800"/>
            </a:lvl3pPr>
            <a:lvl4pPr lvl="3" algn="ctr" rtl="0">
              <a:lnSpc>
                <a:spcPct val="100000"/>
              </a:lnSpc>
              <a:spcBef>
                <a:spcPts val="0"/>
              </a:spcBef>
              <a:spcAft>
                <a:spcPts val="0"/>
              </a:spcAft>
              <a:buSzPct val="100000"/>
              <a:buNone/>
              <a:defRPr sz="2800"/>
            </a:lvl4pPr>
            <a:lvl5pPr lvl="4" algn="ctr" rtl="0">
              <a:lnSpc>
                <a:spcPct val="100000"/>
              </a:lnSpc>
              <a:spcBef>
                <a:spcPts val="0"/>
              </a:spcBef>
              <a:spcAft>
                <a:spcPts val="0"/>
              </a:spcAft>
              <a:buSzPct val="100000"/>
              <a:buNone/>
              <a:defRPr sz="2800"/>
            </a:lvl5pPr>
            <a:lvl6pPr lvl="5" algn="ctr" rtl="0">
              <a:lnSpc>
                <a:spcPct val="100000"/>
              </a:lnSpc>
              <a:spcBef>
                <a:spcPts val="0"/>
              </a:spcBef>
              <a:spcAft>
                <a:spcPts val="0"/>
              </a:spcAft>
              <a:buSzPct val="100000"/>
              <a:buNone/>
              <a:defRPr sz="2800"/>
            </a:lvl6pPr>
            <a:lvl7pPr lvl="6" algn="ctr" rtl="0">
              <a:lnSpc>
                <a:spcPct val="100000"/>
              </a:lnSpc>
              <a:spcBef>
                <a:spcPts val="0"/>
              </a:spcBef>
              <a:spcAft>
                <a:spcPts val="0"/>
              </a:spcAft>
              <a:buSzPct val="100000"/>
              <a:buNone/>
              <a:defRPr sz="2800"/>
            </a:lvl7pPr>
            <a:lvl8pPr lvl="7" algn="ctr" rtl="0">
              <a:lnSpc>
                <a:spcPct val="100000"/>
              </a:lnSpc>
              <a:spcBef>
                <a:spcPts val="0"/>
              </a:spcBef>
              <a:spcAft>
                <a:spcPts val="0"/>
              </a:spcAft>
              <a:buSzPct val="100000"/>
              <a:buNone/>
              <a:defRPr sz="2800"/>
            </a:lvl8pPr>
            <a:lvl9pPr lvl="8" algn="ctr" rtl="0">
              <a:lnSpc>
                <a:spcPct val="100000"/>
              </a:lnSpc>
              <a:spcBef>
                <a:spcPts val="0"/>
              </a:spcBef>
              <a:spcAft>
                <a:spcPts val="0"/>
              </a:spcAft>
              <a:buSzPct val="100000"/>
              <a:buNone/>
              <a:defRPr sz="2800"/>
            </a:lvl9pPr>
          </a:lstStyle>
          <a:p>
            <a:endParaRPr/>
          </a:p>
        </p:txBody>
      </p:sp>
      <p:sp>
        <p:nvSpPr>
          <p:cNvPr id="310" name="Shape 310"/>
          <p:cNvSpPr txBox="1">
            <a:spLocks noGrp="1"/>
          </p:cNvSpPr>
          <p:nvPr>
            <p:ph type="sldNum" idx="12"/>
          </p:nvPr>
        </p:nvSpPr>
        <p:spPr>
          <a:xfrm>
            <a:off x="8472457" y="4663216"/>
            <a:ext cx="548700" cy="393600"/>
          </a:xfrm>
          <a:prstGeom prst="rect">
            <a:avLst/>
          </a:prstGeom>
        </p:spPr>
        <p:txBody>
          <a:bodyPr wrap="square" lIns="91425" tIns="91425" rIns="91425" bIns="91425" anchor="ctr" anchorCtr="0">
            <a:noAutofit/>
          </a:bodyPr>
          <a:lstStyle/>
          <a:p>
            <a:pPr lvl="0" rtl="0">
              <a:spcBef>
                <a:spcPts val="0"/>
              </a:spcBef>
              <a:buNone/>
            </a:pPr>
            <a:fld id="{00000000-1234-1234-1234-123412341234}" type="slidenum">
              <a:rPr lang="en"/>
              <a:t>‹#›</a:t>
            </a:fld>
            <a:endParaRPr lang="en"/>
          </a:p>
        </p:txBody>
      </p:sp>
      <p:pic>
        <p:nvPicPr>
          <p:cNvPr id="311" name="Shape 311" descr="onos-logo-fliprotate.notext.png"/>
          <p:cNvPicPr preferRelativeResize="0"/>
          <p:nvPr/>
        </p:nvPicPr>
        <p:blipFill>
          <a:blip r:embed="rId2">
            <a:alphaModFix/>
          </a:blip>
          <a:stretch>
            <a:fillRect/>
          </a:stretch>
        </p:blipFill>
        <p:spPr>
          <a:xfrm>
            <a:off x="3392399" y="812825"/>
            <a:ext cx="1576850" cy="1576850"/>
          </a:xfrm>
          <a:prstGeom prst="rect">
            <a:avLst/>
          </a:prstGeom>
          <a:noFill/>
          <a:ln>
            <a:noFill/>
          </a:ln>
        </p:spPr>
      </p:pic>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312"/>
        <p:cNvGrpSpPr/>
        <p:nvPr/>
      </p:nvGrpSpPr>
      <p:grpSpPr>
        <a:xfrm>
          <a:off x="0" y="0"/>
          <a:ext cx="0" cy="0"/>
          <a:chOff x="0" y="0"/>
          <a:chExt cx="0" cy="0"/>
        </a:xfrm>
      </p:grpSpPr>
      <p:sp>
        <p:nvSpPr>
          <p:cNvPr id="313" name="Shape 313"/>
          <p:cNvSpPr txBox="1">
            <a:spLocks noGrp="1"/>
          </p:cNvSpPr>
          <p:nvPr>
            <p:ph type="title"/>
          </p:nvPr>
        </p:nvSpPr>
        <p:spPr>
          <a:xfrm>
            <a:off x="311700" y="2150850"/>
            <a:ext cx="8520600" cy="841800"/>
          </a:xfrm>
          <a:prstGeom prst="rect">
            <a:avLst/>
          </a:prstGeom>
        </p:spPr>
        <p:txBody>
          <a:bodyPr wrap="square" lIns="91425" tIns="91425" rIns="91425" bIns="91425" anchor="ctr" anchorCtr="0"/>
          <a:lstStyle>
            <a:lvl1pPr lvl="0" algn="ctr" rtl="0">
              <a:spcBef>
                <a:spcPts val="0"/>
              </a:spcBef>
              <a:buSzPct val="100000"/>
              <a:defRPr sz="3600"/>
            </a:lvl1pPr>
            <a:lvl2pPr lvl="1" algn="ctr" rtl="0">
              <a:spcBef>
                <a:spcPts val="0"/>
              </a:spcBef>
              <a:buSzPct val="100000"/>
              <a:defRPr sz="3600"/>
            </a:lvl2pPr>
            <a:lvl3pPr lvl="2" algn="ctr" rtl="0">
              <a:spcBef>
                <a:spcPts val="0"/>
              </a:spcBef>
              <a:buSzPct val="100000"/>
              <a:defRPr sz="3600"/>
            </a:lvl3pPr>
            <a:lvl4pPr lvl="3" algn="ctr" rtl="0">
              <a:spcBef>
                <a:spcPts val="0"/>
              </a:spcBef>
              <a:buSzPct val="100000"/>
              <a:defRPr sz="3600"/>
            </a:lvl4pPr>
            <a:lvl5pPr lvl="4" algn="ctr" rtl="0">
              <a:spcBef>
                <a:spcPts val="0"/>
              </a:spcBef>
              <a:buSzPct val="100000"/>
              <a:defRPr sz="3600"/>
            </a:lvl5pPr>
            <a:lvl6pPr lvl="5" algn="ctr" rtl="0">
              <a:spcBef>
                <a:spcPts val="0"/>
              </a:spcBef>
              <a:buSzPct val="100000"/>
              <a:defRPr sz="3600"/>
            </a:lvl6pPr>
            <a:lvl7pPr lvl="6" algn="ctr" rtl="0">
              <a:spcBef>
                <a:spcPts val="0"/>
              </a:spcBef>
              <a:buSzPct val="100000"/>
              <a:defRPr sz="3600"/>
            </a:lvl7pPr>
            <a:lvl8pPr lvl="7" algn="ctr" rtl="0">
              <a:spcBef>
                <a:spcPts val="0"/>
              </a:spcBef>
              <a:buSzPct val="100000"/>
              <a:defRPr sz="3600"/>
            </a:lvl8pPr>
            <a:lvl9pPr lvl="8" algn="ctr" rtl="0">
              <a:spcBef>
                <a:spcPts val="0"/>
              </a:spcBef>
              <a:buSzPct val="100000"/>
              <a:defRPr sz="3600"/>
            </a:lvl9pPr>
          </a:lstStyle>
          <a:p>
            <a:endParaRPr/>
          </a:p>
        </p:txBody>
      </p:sp>
      <p:sp>
        <p:nvSpPr>
          <p:cNvPr id="314" name="Shape 314"/>
          <p:cNvSpPr txBox="1">
            <a:spLocks noGrp="1"/>
          </p:cNvSpPr>
          <p:nvPr>
            <p:ph type="sldNum" idx="12"/>
          </p:nvPr>
        </p:nvSpPr>
        <p:spPr>
          <a:xfrm>
            <a:off x="8472457" y="4663216"/>
            <a:ext cx="548700" cy="393600"/>
          </a:xfrm>
          <a:prstGeom prst="rect">
            <a:avLst/>
          </a:prstGeom>
        </p:spPr>
        <p:txBody>
          <a:bodyPr wrap="square" lIns="91425" tIns="91425" rIns="91425" bIns="91425" anchor="ctr" anchorCtr="0">
            <a:noAutofit/>
          </a:bodyPr>
          <a:lstStyle/>
          <a:p>
            <a:pPr lvl="0" rtl="0">
              <a:spcBef>
                <a:spcPts val="0"/>
              </a:spcBef>
              <a:buNone/>
            </a:pPr>
            <a:fld id="{00000000-1234-1234-1234-123412341234}" type="slidenum">
              <a:rPr lang="en"/>
              <a:t>‹#›</a:t>
            </a:fld>
            <a:endParaRPr lang="en"/>
          </a:p>
        </p:txBody>
      </p:sp>
      <p:pic>
        <p:nvPicPr>
          <p:cNvPr id="315" name="Shape 315" descr="onos-logo-fliprotate.notext.png"/>
          <p:cNvPicPr preferRelativeResize="0"/>
          <p:nvPr/>
        </p:nvPicPr>
        <p:blipFill>
          <a:blip r:embed="rId2">
            <a:alphaModFix/>
          </a:blip>
          <a:stretch>
            <a:fillRect/>
          </a:stretch>
        </p:blipFill>
        <p:spPr>
          <a:xfrm flipH="1">
            <a:off x="8175550" y="66175"/>
            <a:ext cx="875850" cy="875850"/>
          </a:xfrm>
          <a:prstGeom prst="rect">
            <a:avLst/>
          </a:prstGeom>
          <a:noFill/>
          <a:ln>
            <a:noFill/>
          </a:ln>
        </p:spPr>
      </p:pic>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316"/>
        <p:cNvGrpSpPr/>
        <p:nvPr/>
      </p:nvGrpSpPr>
      <p:grpSpPr>
        <a:xfrm>
          <a:off x="0" y="0"/>
          <a:ext cx="0" cy="0"/>
          <a:chOff x="0" y="0"/>
          <a:chExt cx="0" cy="0"/>
        </a:xfrm>
      </p:grpSpPr>
      <p:sp>
        <p:nvSpPr>
          <p:cNvPr id="317" name="Shape 317"/>
          <p:cNvSpPr txBox="1">
            <a:spLocks noGrp="1"/>
          </p:cNvSpPr>
          <p:nvPr>
            <p:ph type="title"/>
          </p:nvPr>
        </p:nvSpPr>
        <p:spPr>
          <a:xfrm>
            <a:off x="311700" y="140225"/>
            <a:ext cx="8520600" cy="572700"/>
          </a:xfrm>
          <a:prstGeom prst="rect">
            <a:avLst/>
          </a:prstGeom>
        </p:spPr>
        <p:txBody>
          <a:bodyPr wrap="square"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318" name="Shape 318"/>
          <p:cNvSpPr txBox="1">
            <a:spLocks noGrp="1"/>
          </p:cNvSpPr>
          <p:nvPr>
            <p:ph type="body" idx="1"/>
          </p:nvPr>
        </p:nvSpPr>
        <p:spPr>
          <a:xfrm>
            <a:off x="311700" y="847675"/>
            <a:ext cx="8520600" cy="3957600"/>
          </a:xfrm>
          <a:prstGeom prst="rect">
            <a:avLst/>
          </a:prstGeom>
        </p:spPr>
        <p:txBody>
          <a:bodyPr wrap="square"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319" name="Shape 319"/>
          <p:cNvSpPr txBox="1">
            <a:spLocks noGrp="1"/>
          </p:cNvSpPr>
          <p:nvPr>
            <p:ph type="sldNum" idx="12"/>
          </p:nvPr>
        </p:nvSpPr>
        <p:spPr>
          <a:xfrm>
            <a:off x="8472457" y="4663216"/>
            <a:ext cx="548700" cy="393600"/>
          </a:xfrm>
          <a:prstGeom prst="rect">
            <a:avLst/>
          </a:prstGeom>
        </p:spPr>
        <p:txBody>
          <a:bodyPr wrap="square" lIns="91425" tIns="91425" rIns="91425" bIns="91425" anchor="ctr" anchorCtr="0">
            <a:noAutofit/>
          </a:bodyPr>
          <a:lstStyle/>
          <a:p>
            <a:pPr lvl="0" rtl="0">
              <a:spcBef>
                <a:spcPts val="0"/>
              </a:spcBef>
              <a:buNone/>
            </a:pPr>
            <a:fld id="{00000000-1234-1234-1234-123412341234}" type="slidenum">
              <a:rPr lang="en"/>
              <a:t>‹#›</a:t>
            </a:fld>
            <a:endParaRPr lang="en"/>
          </a:p>
        </p:txBody>
      </p:sp>
      <p:pic>
        <p:nvPicPr>
          <p:cNvPr id="320" name="Shape 320" descr="onos-logo-fliprotate.notext.png"/>
          <p:cNvPicPr preferRelativeResize="0"/>
          <p:nvPr/>
        </p:nvPicPr>
        <p:blipFill>
          <a:blip r:embed="rId2">
            <a:alphaModFix/>
          </a:blip>
          <a:stretch>
            <a:fillRect/>
          </a:stretch>
        </p:blipFill>
        <p:spPr>
          <a:xfrm flipH="1">
            <a:off x="8175550" y="66175"/>
            <a:ext cx="875850" cy="87585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33"/>
        <p:cNvGrpSpPr/>
        <p:nvPr/>
      </p:nvGrpSpPr>
      <p:grpSpPr>
        <a:xfrm>
          <a:off x="0" y="0"/>
          <a:ext cx="0" cy="0"/>
          <a:chOff x="0" y="0"/>
          <a:chExt cx="0" cy="0"/>
        </a:xfrm>
      </p:grpSpPr>
      <p:sp>
        <p:nvSpPr>
          <p:cNvPr id="34" name="Shape 34"/>
          <p:cNvSpPr txBox="1">
            <a:spLocks noGrp="1"/>
          </p:cNvSpPr>
          <p:nvPr>
            <p:ph type="sldNum" idx="12"/>
          </p:nvPr>
        </p:nvSpPr>
        <p:spPr>
          <a:xfrm>
            <a:off x="8556791" y="4749850"/>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a:t>
            </a:fld>
            <a:endParaRPr lang="en"/>
          </a:p>
        </p:txBody>
      </p:sp>
      <p:pic>
        <p:nvPicPr>
          <p:cNvPr id="35" name="Shape 35" descr="onos-logo.png"/>
          <p:cNvPicPr preferRelativeResize="0"/>
          <p:nvPr/>
        </p:nvPicPr>
        <p:blipFill>
          <a:blip r:embed="rId2">
            <a:alphaModFix amt="96000"/>
          </a:blip>
          <a:stretch>
            <a:fillRect/>
          </a:stretch>
        </p:blipFill>
        <p:spPr>
          <a:xfrm>
            <a:off x="8344100" y="131246"/>
            <a:ext cx="623100" cy="577293"/>
          </a:xfrm>
          <a:prstGeom prst="rect">
            <a:avLst/>
          </a:prstGeom>
          <a:noFill/>
          <a:ln>
            <a:noFill/>
          </a:ln>
        </p:spPr>
      </p:pic>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321"/>
        <p:cNvGrpSpPr/>
        <p:nvPr/>
      </p:nvGrpSpPr>
      <p:grpSpPr>
        <a:xfrm>
          <a:off x="0" y="0"/>
          <a:ext cx="0" cy="0"/>
          <a:chOff x="0" y="0"/>
          <a:chExt cx="0" cy="0"/>
        </a:xfrm>
      </p:grpSpPr>
      <p:sp>
        <p:nvSpPr>
          <p:cNvPr id="322" name="Shape 322"/>
          <p:cNvSpPr txBox="1">
            <a:spLocks noGrp="1"/>
          </p:cNvSpPr>
          <p:nvPr>
            <p:ph type="title"/>
          </p:nvPr>
        </p:nvSpPr>
        <p:spPr>
          <a:xfrm>
            <a:off x="311700" y="140225"/>
            <a:ext cx="8520600" cy="572700"/>
          </a:xfrm>
          <a:prstGeom prst="rect">
            <a:avLst/>
          </a:prstGeom>
        </p:spPr>
        <p:txBody>
          <a:bodyPr wrap="square"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323" name="Shape 323"/>
          <p:cNvSpPr txBox="1">
            <a:spLocks noGrp="1"/>
          </p:cNvSpPr>
          <p:nvPr>
            <p:ph type="body" idx="1"/>
          </p:nvPr>
        </p:nvSpPr>
        <p:spPr>
          <a:xfrm>
            <a:off x="311700" y="1152475"/>
            <a:ext cx="3999900" cy="3416400"/>
          </a:xfrm>
          <a:prstGeom prst="rect">
            <a:avLst/>
          </a:prstGeom>
        </p:spPr>
        <p:txBody>
          <a:bodyPr wrap="square" lIns="91425" tIns="91425" rIns="91425" bIns="91425" anchor="t" anchorCtr="0"/>
          <a:lstStyle>
            <a:lvl1pPr lvl="0" rtl="0">
              <a:spcBef>
                <a:spcPts val="0"/>
              </a:spcBef>
              <a:buSzPct val="100000"/>
              <a:defRPr sz="1400"/>
            </a:lvl1pPr>
            <a:lvl2pPr lvl="1" rtl="0">
              <a:spcBef>
                <a:spcPts val="0"/>
              </a:spcBef>
              <a:buSzPct val="100000"/>
              <a:defRPr sz="1200"/>
            </a:lvl2pPr>
            <a:lvl3pPr lvl="2" rtl="0">
              <a:spcBef>
                <a:spcPts val="0"/>
              </a:spcBef>
              <a:buSzPct val="100000"/>
              <a:defRPr sz="1200"/>
            </a:lvl3pPr>
            <a:lvl4pPr lvl="3" rtl="0">
              <a:spcBef>
                <a:spcPts val="0"/>
              </a:spcBef>
              <a:buSzPct val="100000"/>
              <a:defRPr sz="1200"/>
            </a:lvl4pPr>
            <a:lvl5pPr lvl="4" rtl="0">
              <a:spcBef>
                <a:spcPts val="0"/>
              </a:spcBef>
              <a:buSzPct val="100000"/>
              <a:defRPr sz="1200"/>
            </a:lvl5pPr>
            <a:lvl6pPr lvl="5" rtl="0">
              <a:spcBef>
                <a:spcPts val="0"/>
              </a:spcBef>
              <a:buSzPct val="100000"/>
              <a:defRPr sz="1200"/>
            </a:lvl6pPr>
            <a:lvl7pPr lvl="6" rtl="0">
              <a:spcBef>
                <a:spcPts val="0"/>
              </a:spcBef>
              <a:buSzPct val="100000"/>
              <a:defRPr sz="1200"/>
            </a:lvl7pPr>
            <a:lvl8pPr lvl="7" rtl="0">
              <a:spcBef>
                <a:spcPts val="0"/>
              </a:spcBef>
              <a:buSzPct val="100000"/>
              <a:defRPr sz="1200"/>
            </a:lvl8pPr>
            <a:lvl9pPr lvl="8" rtl="0">
              <a:spcBef>
                <a:spcPts val="0"/>
              </a:spcBef>
              <a:buSzPct val="100000"/>
              <a:defRPr sz="1200"/>
            </a:lvl9pPr>
          </a:lstStyle>
          <a:p>
            <a:endParaRPr/>
          </a:p>
        </p:txBody>
      </p:sp>
      <p:sp>
        <p:nvSpPr>
          <p:cNvPr id="324" name="Shape 324"/>
          <p:cNvSpPr txBox="1">
            <a:spLocks noGrp="1"/>
          </p:cNvSpPr>
          <p:nvPr>
            <p:ph type="body" idx="2"/>
          </p:nvPr>
        </p:nvSpPr>
        <p:spPr>
          <a:xfrm>
            <a:off x="4832400" y="1152475"/>
            <a:ext cx="3999900" cy="3416400"/>
          </a:xfrm>
          <a:prstGeom prst="rect">
            <a:avLst/>
          </a:prstGeom>
        </p:spPr>
        <p:txBody>
          <a:bodyPr wrap="square" lIns="91425" tIns="91425" rIns="91425" bIns="91425" anchor="t" anchorCtr="0"/>
          <a:lstStyle>
            <a:lvl1pPr lvl="0" rtl="0">
              <a:spcBef>
                <a:spcPts val="0"/>
              </a:spcBef>
              <a:buSzPct val="100000"/>
              <a:defRPr sz="1400"/>
            </a:lvl1pPr>
            <a:lvl2pPr lvl="1" rtl="0">
              <a:spcBef>
                <a:spcPts val="0"/>
              </a:spcBef>
              <a:buSzPct val="100000"/>
              <a:defRPr sz="1200"/>
            </a:lvl2pPr>
            <a:lvl3pPr lvl="2" rtl="0">
              <a:spcBef>
                <a:spcPts val="0"/>
              </a:spcBef>
              <a:buSzPct val="100000"/>
              <a:defRPr sz="1200"/>
            </a:lvl3pPr>
            <a:lvl4pPr lvl="3" rtl="0">
              <a:spcBef>
                <a:spcPts val="0"/>
              </a:spcBef>
              <a:buSzPct val="100000"/>
              <a:defRPr sz="1200"/>
            </a:lvl4pPr>
            <a:lvl5pPr lvl="4" rtl="0">
              <a:spcBef>
                <a:spcPts val="0"/>
              </a:spcBef>
              <a:buSzPct val="100000"/>
              <a:defRPr sz="1200"/>
            </a:lvl5pPr>
            <a:lvl6pPr lvl="5" rtl="0">
              <a:spcBef>
                <a:spcPts val="0"/>
              </a:spcBef>
              <a:buSzPct val="100000"/>
              <a:defRPr sz="1200"/>
            </a:lvl6pPr>
            <a:lvl7pPr lvl="6" rtl="0">
              <a:spcBef>
                <a:spcPts val="0"/>
              </a:spcBef>
              <a:buSzPct val="100000"/>
              <a:defRPr sz="1200"/>
            </a:lvl7pPr>
            <a:lvl8pPr lvl="7" rtl="0">
              <a:spcBef>
                <a:spcPts val="0"/>
              </a:spcBef>
              <a:buSzPct val="100000"/>
              <a:defRPr sz="1200"/>
            </a:lvl8pPr>
            <a:lvl9pPr lvl="8" rtl="0">
              <a:spcBef>
                <a:spcPts val="0"/>
              </a:spcBef>
              <a:buSzPct val="100000"/>
              <a:defRPr sz="1200"/>
            </a:lvl9pPr>
          </a:lstStyle>
          <a:p>
            <a:endParaRPr/>
          </a:p>
        </p:txBody>
      </p:sp>
      <p:sp>
        <p:nvSpPr>
          <p:cNvPr id="325" name="Shape 325"/>
          <p:cNvSpPr txBox="1">
            <a:spLocks noGrp="1"/>
          </p:cNvSpPr>
          <p:nvPr>
            <p:ph type="sldNum" idx="12"/>
          </p:nvPr>
        </p:nvSpPr>
        <p:spPr>
          <a:xfrm>
            <a:off x="8472457" y="4663216"/>
            <a:ext cx="548700" cy="393600"/>
          </a:xfrm>
          <a:prstGeom prst="rect">
            <a:avLst/>
          </a:prstGeom>
        </p:spPr>
        <p:txBody>
          <a:bodyPr wrap="square" lIns="91425" tIns="91425" rIns="91425" bIns="91425" anchor="ctr" anchorCtr="0">
            <a:noAutofit/>
          </a:bodyPr>
          <a:lstStyle/>
          <a:p>
            <a:pPr lvl="0" rtl="0">
              <a:spcBef>
                <a:spcPts val="0"/>
              </a:spcBef>
              <a:buNone/>
            </a:pPr>
            <a:fld id="{00000000-1234-1234-1234-123412341234}" type="slidenum">
              <a:rPr lang="en"/>
              <a:t>‹#›</a:t>
            </a:fld>
            <a:endParaRPr lang="en"/>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326"/>
        <p:cNvGrpSpPr/>
        <p:nvPr/>
      </p:nvGrpSpPr>
      <p:grpSpPr>
        <a:xfrm>
          <a:off x="0" y="0"/>
          <a:ext cx="0" cy="0"/>
          <a:chOff x="0" y="0"/>
          <a:chExt cx="0" cy="0"/>
        </a:xfrm>
      </p:grpSpPr>
      <p:sp>
        <p:nvSpPr>
          <p:cNvPr id="327" name="Shape 327"/>
          <p:cNvSpPr txBox="1">
            <a:spLocks noGrp="1"/>
          </p:cNvSpPr>
          <p:nvPr>
            <p:ph type="title"/>
          </p:nvPr>
        </p:nvSpPr>
        <p:spPr>
          <a:xfrm>
            <a:off x="311700" y="140225"/>
            <a:ext cx="8520600" cy="572700"/>
          </a:xfrm>
          <a:prstGeom prst="rect">
            <a:avLst/>
          </a:prstGeom>
        </p:spPr>
        <p:txBody>
          <a:bodyPr wrap="square"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328" name="Shape 328"/>
          <p:cNvSpPr txBox="1">
            <a:spLocks noGrp="1"/>
          </p:cNvSpPr>
          <p:nvPr>
            <p:ph type="sldNum" idx="12"/>
          </p:nvPr>
        </p:nvSpPr>
        <p:spPr>
          <a:xfrm>
            <a:off x="8472457" y="4663216"/>
            <a:ext cx="548700" cy="393600"/>
          </a:xfrm>
          <a:prstGeom prst="rect">
            <a:avLst/>
          </a:prstGeom>
        </p:spPr>
        <p:txBody>
          <a:bodyPr wrap="square" lIns="91425" tIns="91425" rIns="91425" bIns="91425" anchor="ctr" anchorCtr="0">
            <a:noAutofit/>
          </a:bodyPr>
          <a:lstStyle/>
          <a:p>
            <a:pPr lvl="0" rtl="0">
              <a:spcBef>
                <a:spcPts val="0"/>
              </a:spcBef>
              <a:buNone/>
            </a:pPr>
            <a:fld id="{00000000-1234-1234-1234-123412341234}" type="slidenum">
              <a:rPr lang="en"/>
              <a:t>‹#›</a:t>
            </a:fld>
            <a:endParaRPr lang="en"/>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329"/>
        <p:cNvGrpSpPr/>
        <p:nvPr/>
      </p:nvGrpSpPr>
      <p:grpSpPr>
        <a:xfrm>
          <a:off x="0" y="0"/>
          <a:ext cx="0" cy="0"/>
          <a:chOff x="0" y="0"/>
          <a:chExt cx="0" cy="0"/>
        </a:xfrm>
      </p:grpSpPr>
      <p:sp>
        <p:nvSpPr>
          <p:cNvPr id="330" name="Shape 330"/>
          <p:cNvSpPr txBox="1">
            <a:spLocks noGrp="1"/>
          </p:cNvSpPr>
          <p:nvPr>
            <p:ph type="title"/>
          </p:nvPr>
        </p:nvSpPr>
        <p:spPr>
          <a:xfrm>
            <a:off x="311700" y="555600"/>
            <a:ext cx="2808000" cy="755700"/>
          </a:xfrm>
          <a:prstGeom prst="rect">
            <a:avLst/>
          </a:prstGeom>
        </p:spPr>
        <p:txBody>
          <a:bodyPr wrap="square" lIns="91425" tIns="91425" rIns="91425" bIns="91425" anchor="b" anchorCtr="0"/>
          <a:lstStyle>
            <a:lvl1pPr lvl="0" rtl="0">
              <a:spcBef>
                <a:spcPts val="0"/>
              </a:spcBef>
              <a:buSzPct val="100000"/>
              <a:defRPr sz="2400"/>
            </a:lvl1pPr>
            <a:lvl2pPr lvl="1" rtl="0">
              <a:spcBef>
                <a:spcPts val="0"/>
              </a:spcBef>
              <a:buSzPct val="100000"/>
              <a:defRPr sz="2400"/>
            </a:lvl2pPr>
            <a:lvl3pPr lvl="2" rtl="0">
              <a:spcBef>
                <a:spcPts val="0"/>
              </a:spcBef>
              <a:buSzPct val="100000"/>
              <a:defRPr sz="2400"/>
            </a:lvl3pPr>
            <a:lvl4pPr lvl="3" rtl="0">
              <a:spcBef>
                <a:spcPts val="0"/>
              </a:spcBef>
              <a:buSzPct val="100000"/>
              <a:defRPr sz="2400"/>
            </a:lvl4pPr>
            <a:lvl5pPr lvl="4" rtl="0">
              <a:spcBef>
                <a:spcPts val="0"/>
              </a:spcBef>
              <a:buSzPct val="100000"/>
              <a:defRPr sz="2400"/>
            </a:lvl5pPr>
            <a:lvl6pPr lvl="5" rtl="0">
              <a:spcBef>
                <a:spcPts val="0"/>
              </a:spcBef>
              <a:buSzPct val="100000"/>
              <a:defRPr sz="2400"/>
            </a:lvl6pPr>
            <a:lvl7pPr lvl="6" rtl="0">
              <a:spcBef>
                <a:spcPts val="0"/>
              </a:spcBef>
              <a:buSzPct val="100000"/>
              <a:defRPr sz="2400"/>
            </a:lvl7pPr>
            <a:lvl8pPr lvl="7" rtl="0">
              <a:spcBef>
                <a:spcPts val="0"/>
              </a:spcBef>
              <a:buSzPct val="100000"/>
              <a:defRPr sz="2400"/>
            </a:lvl8pPr>
            <a:lvl9pPr lvl="8" rtl="0">
              <a:spcBef>
                <a:spcPts val="0"/>
              </a:spcBef>
              <a:buSzPct val="100000"/>
              <a:defRPr sz="2400"/>
            </a:lvl9pPr>
          </a:lstStyle>
          <a:p>
            <a:endParaRPr/>
          </a:p>
        </p:txBody>
      </p:sp>
      <p:sp>
        <p:nvSpPr>
          <p:cNvPr id="331" name="Shape 331"/>
          <p:cNvSpPr txBox="1">
            <a:spLocks noGrp="1"/>
          </p:cNvSpPr>
          <p:nvPr>
            <p:ph type="body" idx="1"/>
          </p:nvPr>
        </p:nvSpPr>
        <p:spPr>
          <a:xfrm>
            <a:off x="311700" y="1389600"/>
            <a:ext cx="2808000" cy="3179400"/>
          </a:xfrm>
          <a:prstGeom prst="rect">
            <a:avLst/>
          </a:prstGeom>
        </p:spPr>
        <p:txBody>
          <a:bodyPr wrap="square" lIns="91425" tIns="91425" rIns="91425" bIns="91425" anchor="t" anchorCtr="0"/>
          <a:lstStyle>
            <a:lvl1pPr lvl="0" rtl="0">
              <a:spcBef>
                <a:spcPts val="0"/>
              </a:spcBef>
              <a:buSzPct val="100000"/>
              <a:defRPr sz="1200"/>
            </a:lvl1pPr>
            <a:lvl2pPr lvl="1" rtl="0">
              <a:spcBef>
                <a:spcPts val="0"/>
              </a:spcBef>
              <a:buSzPct val="100000"/>
              <a:defRPr sz="1200"/>
            </a:lvl2pPr>
            <a:lvl3pPr lvl="2" rtl="0">
              <a:spcBef>
                <a:spcPts val="0"/>
              </a:spcBef>
              <a:buSzPct val="100000"/>
              <a:defRPr sz="1200"/>
            </a:lvl3pPr>
            <a:lvl4pPr lvl="3" rtl="0">
              <a:spcBef>
                <a:spcPts val="0"/>
              </a:spcBef>
              <a:buSzPct val="100000"/>
              <a:defRPr sz="1200"/>
            </a:lvl4pPr>
            <a:lvl5pPr lvl="4" rtl="0">
              <a:spcBef>
                <a:spcPts val="0"/>
              </a:spcBef>
              <a:buSzPct val="100000"/>
              <a:defRPr sz="1200"/>
            </a:lvl5pPr>
            <a:lvl6pPr lvl="5" rtl="0">
              <a:spcBef>
                <a:spcPts val="0"/>
              </a:spcBef>
              <a:buSzPct val="100000"/>
              <a:defRPr sz="1200"/>
            </a:lvl6pPr>
            <a:lvl7pPr lvl="6" rtl="0">
              <a:spcBef>
                <a:spcPts val="0"/>
              </a:spcBef>
              <a:buSzPct val="100000"/>
              <a:defRPr sz="1200"/>
            </a:lvl7pPr>
            <a:lvl8pPr lvl="7" rtl="0">
              <a:spcBef>
                <a:spcPts val="0"/>
              </a:spcBef>
              <a:buSzPct val="100000"/>
              <a:defRPr sz="1200"/>
            </a:lvl8pPr>
            <a:lvl9pPr lvl="8" rtl="0">
              <a:spcBef>
                <a:spcPts val="0"/>
              </a:spcBef>
              <a:buSzPct val="100000"/>
              <a:defRPr sz="1200"/>
            </a:lvl9pPr>
          </a:lstStyle>
          <a:p>
            <a:endParaRPr/>
          </a:p>
        </p:txBody>
      </p:sp>
      <p:sp>
        <p:nvSpPr>
          <p:cNvPr id="332" name="Shape 332"/>
          <p:cNvSpPr txBox="1">
            <a:spLocks noGrp="1"/>
          </p:cNvSpPr>
          <p:nvPr>
            <p:ph type="sldNum" idx="12"/>
          </p:nvPr>
        </p:nvSpPr>
        <p:spPr>
          <a:xfrm>
            <a:off x="8472457" y="4663216"/>
            <a:ext cx="548700" cy="393600"/>
          </a:xfrm>
          <a:prstGeom prst="rect">
            <a:avLst/>
          </a:prstGeom>
        </p:spPr>
        <p:txBody>
          <a:bodyPr wrap="square" lIns="91425" tIns="91425" rIns="91425" bIns="91425" anchor="ctr" anchorCtr="0">
            <a:noAutofit/>
          </a:bodyPr>
          <a:lstStyle/>
          <a:p>
            <a:pPr lvl="0" rtl="0">
              <a:spcBef>
                <a:spcPts val="0"/>
              </a:spcBef>
              <a:buNone/>
            </a:pPr>
            <a:fld id="{00000000-1234-1234-1234-123412341234}" type="slidenum">
              <a:rPr lang="en"/>
              <a:t>‹#›</a:t>
            </a:fld>
            <a:endParaRPr lang="en"/>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cSld name="Main point">
    <p:spTree>
      <p:nvGrpSpPr>
        <p:cNvPr id="1" name="Shape 333"/>
        <p:cNvGrpSpPr/>
        <p:nvPr/>
      </p:nvGrpSpPr>
      <p:grpSpPr>
        <a:xfrm>
          <a:off x="0" y="0"/>
          <a:ext cx="0" cy="0"/>
          <a:chOff x="0" y="0"/>
          <a:chExt cx="0" cy="0"/>
        </a:xfrm>
      </p:grpSpPr>
      <p:sp>
        <p:nvSpPr>
          <p:cNvPr id="334" name="Shape 334"/>
          <p:cNvSpPr txBox="1">
            <a:spLocks noGrp="1"/>
          </p:cNvSpPr>
          <p:nvPr>
            <p:ph type="title"/>
          </p:nvPr>
        </p:nvSpPr>
        <p:spPr>
          <a:xfrm>
            <a:off x="490250" y="450150"/>
            <a:ext cx="6367800" cy="4090800"/>
          </a:xfrm>
          <a:prstGeom prst="rect">
            <a:avLst/>
          </a:prstGeom>
        </p:spPr>
        <p:txBody>
          <a:bodyPr wrap="square" lIns="91425" tIns="91425" rIns="91425" bIns="91425" anchor="ctr" anchorCtr="0"/>
          <a:lstStyle>
            <a:lvl1pPr lvl="0" rtl="0">
              <a:spcBef>
                <a:spcPts val="0"/>
              </a:spcBef>
              <a:buSzPct val="100000"/>
              <a:defRPr sz="4800"/>
            </a:lvl1pPr>
            <a:lvl2pPr lvl="1" rtl="0">
              <a:spcBef>
                <a:spcPts val="0"/>
              </a:spcBef>
              <a:buSzPct val="100000"/>
              <a:defRPr sz="4800"/>
            </a:lvl2pPr>
            <a:lvl3pPr lvl="2" rtl="0">
              <a:spcBef>
                <a:spcPts val="0"/>
              </a:spcBef>
              <a:buSzPct val="100000"/>
              <a:defRPr sz="4800"/>
            </a:lvl3pPr>
            <a:lvl4pPr lvl="3" rtl="0">
              <a:spcBef>
                <a:spcPts val="0"/>
              </a:spcBef>
              <a:buSzPct val="100000"/>
              <a:defRPr sz="4800"/>
            </a:lvl4pPr>
            <a:lvl5pPr lvl="4" rtl="0">
              <a:spcBef>
                <a:spcPts val="0"/>
              </a:spcBef>
              <a:buSzPct val="100000"/>
              <a:defRPr sz="4800"/>
            </a:lvl5pPr>
            <a:lvl6pPr lvl="5" rtl="0">
              <a:spcBef>
                <a:spcPts val="0"/>
              </a:spcBef>
              <a:buSzPct val="100000"/>
              <a:defRPr sz="4800"/>
            </a:lvl6pPr>
            <a:lvl7pPr lvl="6" rtl="0">
              <a:spcBef>
                <a:spcPts val="0"/>
              </a:spcBef>
              <a:buSzPct val="100000"/>
              <a:defRPr sz="4800"/>
            </a:lvl7pPr>
            <a:lvl8pPr lvl="7" rtl="0">
              <a:spcBef>
                <a:spcPts val="0"/>
              </a:spcBef>
              <a:buSzPct val="100000"/>
              <a:defRPr sz="4800"/>
            </a:lvl8pPr>
            <a:lvl9pPr lvl="8" rtl="0">
              <a:spcBef>
                <a:spcPts val="0"/>
              </a:spcBef>
              <a:buSzPct val="100000"/>
              <a:defRPr sz="4800"/>
            </a:lvl9pPr>
          </a:lstStyle>
          <a:p>
            <a:endParaRPr/>
          </a:p>
        </p:txBody>
      </p:sp>
      <p:sp>
        <p:nvSpPr>
          <p:cNvPr id="335" name="Shape 335"/>
          <p:cNvSpPr txBox="1">
            <a:spLocks noGrp="1"/>
          </p:cNvSpPr>
          <p:nvPr>
            <p:ph type="sldNum" idx="12"/>
          </p:nvPr>
        </p:nvSpPr>
        <p:spPr>
          <a:xfrm>
            <a:off x="8472457" y="4663216"/>
            <a:ext cx="548700" cy="393600"/>
          </a:xfrm>
          <a:prstGeom prst="rect">
            <a:avLst/>
          </a:prstGeom>
        </p:spPr>
        <p:txBody>
          <a:bodyPr wrap="square" lIns="91425" tIns="91425" rIns="91425" bIns="91425" anchor="ctr" anchorCtr="0">
            <a:noAutofit/>
          </a:bodyPr>
          <a:lstStyle/>
          <a:p>
            <a:pPr lvl="0" rtl="0">
              <a:spcBef>
                <a:spcPts val="0"/>
              </a:spcBef>
              <a:buNone/>
            </a:pPr>
            <a:fld id="{00000000-1234-1234-1234-123412341234}" type="slidenum">
              <a:rPr lang="en"/>
              <a:t>‹#›</a:t>
            </a:fld>
            <a:endParaRPr lang="en"/>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336"/>
        <p:cNvGrpSpPr/>
        <p:nvPr/>
      </p:nvGrpSpPr>
      <p:grpSpPr>
        <a:xfrm>
          <a:off x="0" y="0"/>
          <a:ext cx="0" cy="0"/>
          <a:chOff x="0" y="0"/>
          <a:chExt cx="0" cy="0"/>
        </a:xfrm>
      </p:grpSpPr>
      <p:sp>
        <p:nvSpPr>
          <p:cNvPr id="337" name="Shape 337"/>
          <p:cNvSpPr/>
          <p:nvPr/>
        </p:nvSpPr>
        <p:spPr>
          <a:xfrm>
            <a:off x="4572000" y="-125"/>
            <a:ext cx="4572000" cy="5143500"/>
          </a:xfrm>
          <a:prstGeom prst="rect">
            <a:avLst/>
          </a:prstGeom>
          <a:solidFill>
            <a:schemeClr val="lt2"/>
          </a:solidFill>
          <a:ln>
            <a:noFill/>
          </a:ln>
        </p:spPr>
        <p:txBody>
          <a:bodyPr wrap="square" lIns="91425" tIns="91425" rIns="91425" bIns="91425" anchor="ctr" anchorCtr="0">
            <a:noAutofit/>
          </a:bodyPr>
          <a:lstStyle/>
          <a:p>
            <a:pPr lvl="0">
              <a:spcBef>
                <a:spcPts val="0"/>
              </a:spcBef>
              <a:buNone/>
            </a:pPr>
            <a:endParaRPr/>
          </a:p>
        </p:txBody>
      </p:sp>
      <p:sp>
        <p:nvSpPr>
          <p:cNvPr id="338" name="Shape 338"/>
          <p:cNvSpPr txBox="1">
            <a:spLocks noGrp="1"/>
          </p:cNvSpPr>
          <p:nvPr>
            <p:ph type="title"/>
          </p:nvPr>
        </p:nvSpPr>
        <p:spPr>
          <a:xfrm>
            <a:off x="265500" y="1233175"/>
            <a:ext cx="4045200" cy="1482300"/>
          </a:xfrm>
          <a:prstGeom prst="rect">
            <a:avLst/>
          </a:prstGeom>
        </p:spPr>
        <p:txBody>
          <a:bodyPr wrap="square" lIns="91425" tIns="91425" rIns="91425" bIns="91425" anchor="b" anchorCtr="0"/>
          <a:lstStyle>
            <a:lvl1pPr lvl="0" algn="ctr" rtl="0">
              <a:spcBef>
                <a:spcPts val="0"/>
              </a:spcBef>
              <a:buSzPct val="100000"/>
              <a:defRPr sz="4200"/>
            </a:lvl1pPr>
            <a:lvl2pPr lvl="1" algn="ctr" rtl="0">
              <a:spcBef>
                <a:spcPts val="0"/>
              </a:spcBef>
              <a:buSzPct val="100000"/>
              <a:defRPr sz="4200"/>
            </a:lvl2pPr>
            <a:lvl3pPr lvl="2" algn="ctr" rtl="0">
              <a:spcBef>
                <a:spcPts val="0"/>
              </a:spcBef>
              <a:buSzPct val="100000"/>
              <a:defRPr sz="4200"/>
            </a:lvl3pPr>
            <a:lvl4pPr lvl="3" algn="ctr" rtl="0">
              <a:spcBef>
                <a:spcPts val="0"/>
              </a:spcBef>
              <a:buSzPct val="100000"/>
              <a:defRPr sz="4200"/>
            </a:lvl4pPr>
            <a:lvl5pPr lvl="4" algn="ctr" rtl="0">
              <a:spcBef>
                <a:spcPts val="0"/>
              </a:spcBef>
              <a:buSzPct val="100000"/>
              <a:defRPr sz="4200"/>
            </a:lvl5pPr>
            <a:lvl6pPr lvl="5" algn="ctr" rtl="0">
              <a:spcBef>
                <a:spcPts val="0"/>
              </a:spcBef>
              <a:buSzPct val="100000"/>
              <a:defRPr sz="4200"/>
            </a:lvl6pPr>
            <a:lvl7pPr lvl="6" algn="ctr" rtl="0">
              <a:spcBef>
                <a:spcPts val="0"/>
              </a:spcBef>
              <a:buSzPct val="100000"/>
              <a:defRPr sz="4200"/>
            </a:lvl7pPr>
            <a:lvl8pPr lvl="7" algn="ctr" rtl="0">
              <a:spcBef>
                <a:spcPts val="0"/>
              </a:spcBef>
              <a:buSzPct val="100000"/>
              <a:defRPr sz="4200"/>
            </a:lvl8pPr>
            <a:lvl9pPr lvl="8" algn="ctr" rtl="0">
              <a:spcBef>
                <a:spcPts val="0"/>
              </a:spcBef>
              <a:buSzPct val="100000"/>
              <a:defRPr sz="4200"/>
            </a:lvl9pPr>
          </a:lstStyle>
          <a:p>
            <a:endParaRPr/>
          </a:p>
        </p:txBody>
      </p:sp>
      <p:sp>
        <p:nvSpPr>
          <p:cNvPr id="339" name="Shape 339"/>
          <p:cNvSpPr txBox="1">
            <a:spLocks noGrp="1"/>
          </p:cNvSpPr>
          <p:nvPr>
            <p:ph type="subTitle" idx="1"/>
          </p:nvPr>
        </p:nvSpPr>
        <p:spPr>
          <a:xfrm>
            <a:off x="265500" y="2803075"/>
            <a:ext cx="4045200" cy="1235100"/>
          </a:xfrm>
          <a:prstGeom prst="rect">
            <a:avLst/>
          </a:prstGeom>
        </p:spPr>
        <p:txBody>
          <a:bodyPr wrap="square" lIns="91425" tIns="91425" rIns="91425" bIns="91425" anchor="t" anchorCtr="0"/>
          <a:lstStyle>
            <a:lvl1pPr lvl="0" algn="ctr" rtl="0">
              <a:lnSpc>
                <a:spcPct val="100000"/>
              </a:lnSpc>
              <a:spcBef>
                <a:spcPts val="0"/>
              </a:spcBef>
              <a:spcAft>
                <a:spcPts val="0"/>
              </a:spcAft>
              <a:buSzPct val="100000"/>
              <a:buNone/>
              <a:defRPr sz="2100"/>
            </a:lvl1pPr>
            <a:lvl2pPr lvl="1" algn="ctr" rtl="0">
              <a:lnSpc>
                <a:spcPct val="100000"/>
              </a:lnSpc>
              <a:spcBef>
                <a:spcPts val="0"/>
              </a:spcBef>
              <a:spcAft>
                <a:spcPts val="0"/>
              </a:spcAft>
              <a:buSzPct val="100000"/>
              <a:buNone/>
              <a:defRPr sz="2100"/>
            </a:lvl2pPr>
            <a:lvl3pPr lvl="2" algn="ctr" rtl="0">
              <a:lnSpc>
                <a:spcPct val="100000"/>
              </a:lnSpc>
              <a:spcBef>
                <a:spcPts val="0"/>
              </a:spcBef>
              <a:spcAft>
                <a:spcPts val="0"/>
              </a:spcAft>
              <a:buSzPct val="100000"/>
              <a:buNone/>
              <a:defRPr sz="2100"/>
            </a:lvl3pPr>
            <a:lvl4pPr lvl="3" algn="ctr" rtl="0">
              <a:lnSpc>
                <a:spcPct val="100000"/>
              </a:lnSpc>
              <a:spcBef>
                <a:spcPts val="0"/>
              </a:spcBef>
              <a:spcAft>
                <a:spcPts val="0"/>
              </a:spcAft>
              <a:buSzPct val="100000"/>
              <a:buNone/>
              <a:defRPr sz="2100"/>
            </a:lvl4pPr>
            <a:lvl5pPr lvl="4" algn="ctr" rtl="0">
              <a:lnSpc>
                <a:spcPct val="100000"/>
              </a:lnSpc>
              <a:spcBef>
                <a:spcPts val="0"/>
              </a:spcBef>
              <a:spcAft>
                <a:spcPts val="0"/>
              </a:spcAft>
              <a:buSzPct val="100000"/>
              <a:buNone/>
              <a:defRPr sz="2100"/>
            </a:lvl5pPr>
            <a:lvl6pPr lvl="5" algn="ctr" rtl="0">
              <a:lnSpc>
                <a:spcPct val="100000"/>
              </a:lnSpc>
              <a:spcBef>
                <a:spcPts val="0"/>
              </a:spcBef>
              <a:spcAft>
                <a:spcPts val="0"/>
              </a:spcAft>
              <a:buSzPct val="100000"/>
              <a:buNone/>
              <a:defRPr sz="2100"/>
            </a:lvl6pPr>
            <a:lvl7pPr lvl="6" algn="ctr" rtl="0">
              <a:lnSpc>
                <a:spcPct val="100000"/>
              </a:lnSpc>
              <a:spcBef>
                <a:spcPts val="0"/>
              </a:spcBef>
              <a:spcAft>
                <a:spcPts val="0"/>
              </a:spcAft>
              <a:buSzPct val="100000"/>
              <a:buNone/>
              <a:defRPr sz="2100"/>
            </a:lvl7pPr>
            <a:lvl8pPr lvl="7" algn="ctr" rtl="0">
              <a:lnSpc>
                <a:spcPct val="100000"/>
              </a:lnSpc>
              <a:spcBef>
                <a:spcPts val="0"/>
              </a:spcBef>
              <a:spcAft>
                <a:spcPts val="0"/>
              </a:spcAft>
              <a:buSzPct val="100000"/>
              <a:buNone/>
              <a:defRPr sz="2100"/>
            </a:lvl8pPr>
            <a:lvl9pPr lvl="8" algn="ctr" rtl="0">
              <a:lnSpc>
                <a:spcPct val="100000"/>
              </a:lnSpc>
              <a:spcBef>
                <a:spcPts val="0"/>
              </a:spcBef>
              <a:spcAft>
                <a:spcPts val="0"/>
              </a:spcAft>
              <a:buSzPct val="100000"/>
              <a:buNone/>
              <a:defRPr sz="2100"/>
            </a:lvl9pPr>
          </a:lstStyle>
          <a:p>
            <a:endParaRPr/>
          </a:p>
        </p:txBody>
      </p:sp>
      <p:sp>
        <p:nvSpPr>
          <p:cNvPr id="340" name="Shape 340"/>
          <p:cNvSpPr txBox="1">
            <a:spLocks noGrp="1"/>
          </p:cNvSpPr>
          <p:nvPr>
            <p:ph type="body" idx="2"/>
          </p:nvPr>
        </p:nvSpPr>
        <p:spPr>
          <a:xfrm>
            <a:off x="4939500" y="724075"/>
            <a:ext cx="3837000" cy="3695100"/>
          </a:xfrm>
          <a:prstGeom prst="rect">
            <a:avLst/>
          </a:prstGeom>
        </p:spPr>
        <p:txBody>
          <a:bodyPr wrap="square" lIns="91425" tIns="91425" rIns="91425" bIns="91425" anchor="ctr"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341" name="Shape 341"/>
          <p:cNvSpPr txBox="1">
            <a:spLocks noGrp="1"/>
          </p:cNvSpPr>
          <p:nvPr>
            <p:ph type="sldNum" idx="12"/>
          </p:nvPr>
        </p:nvSpPr>
        <p:spPr>
          <a:xfrm>
            <a:off x="8472457" y="4663216"/>
            <a:ext cx="548700" cy="393600"/>
          </a:xfrm>
          <a:prstGeom prst="rect">
            <a:avLst/>
          </a:prstGeom>
        </p:spPr>
        <p:txBody>
          <a:bodyPr wrap="square" lIns="91425" tIns="91425" rIns="91425" bIns="91425" anchor="ctr" anchorCtr="0">
            <a:noAutofit/>
          </a:bodyPr>
          <a:lstStyle/>
          <a:p>
            <a:pPr lvl="0" rtl="0">
              <a:spcBef>
                <a:spcPts val="0"/>
              </a:spcBef>
              <a:buNone/>
            </a:pPr>
            <a:fld id="{00000000-1234-1234-1234-123412341234}" type="slidenum">
              <a:rPr lang="en"/>
              <a:t>‹#›</a:t>
            </a:fld>
            <a:endParaRPr lang="en"/>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cSld name="Caption">
    <p:spTree>
      <p:nvGrpSpPr>
        <p:cNvPr id="1" name="Shape 342"/>
        <p:cNvGrpSpPr/>
        <p:nvPr/>
      </p:nvGrpSpPr>
      <p:grpSpPr>
        <a:xfrm>
          <a:off x="0" y="0"/>
          <a:ext cx="0" cy="0"/>
          <a:chOff x="0" y="0"/>
          <a:chExt cx="0" cy="0"/>
        </a:xfrm>
      </p:grpSpPr>
      <p:sp>
        <p:nvSpPr>
          <p:cNvPr id="343" name="Shape 343"/>
          <p:cNvSpPr txBox="1">
            <a:spLocks noGrp="1"/>
          </p:cNvSpPr>
          <p:nvPr>
            <p:ph type="body" idx="1"/>
          </p:nvPr>
        </p:nvSpPr>
        <p:spPr>
          <a:xfrm>
            <a:off x="311700" y="4230575"/>
            <a:ext cx="5998800" cy="605100"/>
          </a:xfrm>
          <a:prstGeom prst="rect">
            <a:avLst/>
          </a:prstGeom>
        </p:spPr>
        <p:txBody>
          <a:bodyPr wrap="square" lIns="91425" tIns="91425" rIns="91425" bIns="91425" anchor="ctr" anchorCtr="0"/>
          <a:lstStyle>
            <a:lvl1pPr lvl="0" rtl="0">
              <a:lnSpc>
                <a:spcPct val="100000"/>
              </a:lnSpc>
              <a:spcBef>
                <a:spcPts val="0"/>
              </a:spcBef>
              <a:spcAft>
                <a:spcPts val="0"/>
              </a:spcAft>
              <a:buNone/>
              <a:defRPr/>
            </a:lvl1pPr>
          </a:lstStyle>
          <a:p>
            <a:endParaRPr/>
          </a:p>
        </p:txBody>
      </p:sp>
      <p:sp>
        <p:nvSpPr>
          <p:cNvPr id="344" name="Shape 344"/>
          <p:cNvSpPr txBox="1">
            <a:spLocks noGrp="1"/>
          </p:cNvSpPr>
          <p:nvPr>
            <p:ph type="sldNum" idx="12"/>
          </p:nvPr>
        </p:nvSpPr>
        <p:spPr>
          <a:xfrm>
            <a:off x="8472457" y="4663216"/>
            <a:ext cx="548700" cy="393600"/>
          </a:xfrm>
          <a:prstGeom prst="rect">
            <a:avLst/>
          </a:prstGeom>
        </p:spPr>
        <p:txBody>
          <a:bodyPr wrap="square" lIns="91425" tIns="91425" rIns="91425" bIns="91425" anchor="ctr" anchorCtr="0">
            <a:noAutofit/>
          </a:bodyPr>
          <a:lstStyle/>
          <a:p>
            <a:pPr lvl="0" rtl="0">
              <a:spcBef>
                <a:spcPts val="0"/>
              </a:spcBef>
              <a:buNone/>
            </a:pPr>
            <a:fld id="{00000000-1234-1234-1234-123412341234}" type="slidenum">
              <a:rPr lang="en"/>
              <a:t>‹#›</a:t>
            </a:fld>
            <a:endParaRPr lang="en"/>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cSld name="Big number">
    <p:spTree>
      <p:nvGrpSpPr>
        <p:cNvPr id="1" name="Shape 345"/>
        <p:cNvGrpSpPr/>
        <p:nvPr/>
      </p:nvGrpSpPr>
      <p:grpSpPr>
        <a:xfrm>
          <a:off x="0" y="0"/>
          <a:ext cx="0" cy="0"/>
          <a:chOff x="0" y="0"/>
          <a:chExt cx="0" cy="0"/>
        </a:xfrm>
      </p:grpSpPr>
      <p:sp>
        <p:nvSpPr>
          <p:cNvPr id="346" name="Shape 346"/>
          <p:cNvSpPr txBox="1">
            <a:spLocks noGrp="1"/>
          </p:cNvSpPr>
          <p:nvPr>
            <p:ph type="title"/>
          </p:nvPr>
        </p:nvSpPr>
        <p:spPr>
          <a:xfrm>
            <a:off x="311700" y="1106125"/>
            <a:ext cx="8520600" cy="1963500"/>
          </a:xfrm>
          <a:prstGeom prst="rect">
            <a:avLst/>
          </a:prstGeom>
        </p:spPr>
        <p:txBody>
          <a:bodyPr wrap="square" lIns="91425" tIns="91425" rIns="91425" bIns="91425" anchor="b" anchorCtr="0"/>
          <a:lstStyle>
            <a:lvl1pPr lvl="0" algn="ctr" rtl="0">
              <a:spcBef>
                <a:spcPts val="0"/>
              </a:spcBef>
              <a:buSzPct val="100000"/>
              <a:defRPr sz="12000"/>
            </a:lvl1pPr>
            <a:lvl2pPr lvl="1" algn="ctr" rtl="0">
              <a:spcBef>
                <a:spcPts val="0"/>
              </a:spcBef>
              <a:buSzPct val="100000"/>
              <a:defRPr sz="12000"/>
            </a:lvl2pPr>
            <a:lvl3pPr lvl="2" algn="ctr" rtl="0">
              <a:spcBef>
                <a:spcPts val="0"/>
              </a:spcBef>
              <a:buSzPct val="100000"/>
              <a:defRPr sz="12000"/>
            </a:lvl3pPr>
            <a:lvl4pPr lvl="3" algn="ctr" rtl="0">
              <a:spcBef>
                <a:spcPts val="0"/>
              </a:spcBef>
              <a:buSzPct val="100000"/>
              <a:defRPr sz="12000"/>
            </a:lvl4pPr>
            <a:lvl5pPr lvl="4" algn="ctr" rtl="0">
              <a:spcBef>
                <a:spcPts val="0"/>
              </a:spcBef>
              <a:buSzPct val="100000"/>
              <a:defRPr sz="12000"/>
            </a:lvl5pPr>
            <a:lvl6pPr lvl="5" algn="ctr" rtl="0">
              <a:spcBef>
                <a:spcPts val="0"/>
              </a:spcBef>
              <a:buSzPct val="100000"/>
              <a:defRPr sz="12000"/>
            </a:lvl6pPr>
            <a:lvl7pPr lvl="6" algn="ctr" rtl="0">
              <a:spcBef>
                <a:spcPts val="0"/>
              </a:spcBef>
              <a:buSzPct val="100000"/>
              <a:defRPr sz="12000"/>
            </a:lvl7pPr>
            <a:lvl8pPr lvl="7" algn="ctr" rtl="0">
              <a:spcBef>
                <a:spcPts val="0"/>
              </a:spcBef>
              <a:buSzPct val="100000"/>
              <a:defRPr sz="12000"/>
            </a:lvl8pPr>
            <a:lvl9pPr lvl="8" algn="ctr" rtl="0">
              <a:spcBef>
                <a:spcPts val="0"/>
              </a:spcBef>
              <a:buSzPct val="100000"/>
              <a:defRPr sz="12000"/>
            </a:lvl9pPr>
          </a:lstStyle>
          <a:p>
            <a:endParaRPr/>
          </a:p>
        </p:txBody>
      </p:sp>
      <p:sp>
        <p:nvSpPr>
          <p:cNvPr id="347" name="Shape 347"/>
          <p:cNvSpPr txBox="1">
            <a:spLocks noGrp="1"/>
          </p:cNvSpPr>
          <p:nvPr>
            <p:ph type="body" idx="1"/>
          </p:nvPr>
        </p:nvSpPr>
        <p:spPr>
          <a:xfrm>
            <a:off x="311700" y="3152225"/>
            <a:ext cx="8520600" cy="1300800"/>
          </a:xfrm>
          <a:prstGeom prst="rect">
            <a:avLst/>
          </a:prstGeom>
        </p:spPr>
        <p:txBody>
          <a:bodyPr wrap="square" lIns="91425" tIns="91425" rIns="91425" bIns="91425" anchor="t" anchorCtr="0"/>
          <a:lstStyle>
            <a:lvl1pPr lvl="0" algn="ctr" rtl="0">
              <a:spcBef>
                <a:spcPts val="0"/>
              </a:spcBef>
              <a:defRPr/>
            </a:lvl1pPr>
            <a:lvl2pPr lvl="1" algn="ctr" rtl="0">
              <a:spcBef>
                <a:spcPts val="0"/>
              </a:spcBef>
              <a:defRPr/>
            </a:lvl2pPr>
            <a:lvl3pPr lvl="2" algn="ctr" rtl="0">
              <a:spcBef>
                <a:spcPts val="0"/>
              </a:spcBef>
              <a:defRPr/>
            </a:lvl3pPr>
            <a:lvl4pPr lvl="3" algn="ctr" rtl="0">
              <a:spcBef>
                <a:spcPts val="0"/>
              </a:spcBef>
              <a:defRPr/>
            </a:lvl4pPr>
            <a:lvl5pPr lvl="4" algn="ctr" rtl="0">
              <a:spcBef>
                <a:spcPts val="0"/>
              </a:spcBef>
              <a:defRPr/>
            </a:lvl5pPr>
            <a:lvl6pPr lvl="5" algn="ctr" rtl="0">
              <a:spcBef>
                <a:spcPts val="0"/>
              </a:spcBef>
              <a:defRPr/>
            </a:lvl6pPr>
            <a:lvl7pPr lvl="6" algn="ctr" rtl="0">
              <a:spcBef>
                <a:spcPts val="0"/>
              </a:spcBef>
              <a:defRPr/>
            </a:lvl7pPr>
            <a:lvl8pPr lvl="7" algn="ctr" rtl="0">
              <a:spcBef>
                <a:spcPts val="0"/>
              </a:spcBef>
              <a:defRPr/>
            </a:lvl8pPr>
            <a:lvl9pPr lvl="8" algn="ctr" rtl="0">
              <a:spcBef>
                <a:spcPts val="0"/>
              </a:spcBef>
              <a:defRPr/>
            </a:lvl9pPr>
          </a:lstStyle>
          <a:p>
            <a:endParaRPr/>
          </a:p>
        </p:txBody>
      </p:sp>
      <p:sp>
        <p:nvSpPr>
          <p:cNvPr id="348" name="Shape 348"/>
          <p:cNvSpPr txBox="1">
            <a:spLocks noGrp="1"/>
          </p:cNvSpPr>
          <p:nvPr>
            <p:ph type="sldNum" idx="12"/>
          </p:nvPr>
        </p:nvSpPr>
        <p:spPr>
          <a:xfrm>
            <a:off x="8472457" y="4663216"/>
            <a:ext cx="548700" cy="393600"/>
          </a:xfrm>
          <a:prstGeom prst="rect">
            <a:avLst/>
          </a:prstGeom>
        </p:spPr>
        <p:txBody>
          <a:bodyPr wrap="square" lIns="91425" tIns="91425" rIns="91425" bIns="91425" anchor="ctr" anchorCtr="0">
            <a:noAutofit/>
          </a:bodyPr>
          <a:lstStyle/>
          <a:p>
            <a:pPr lvl="0" rtl="0">
              <a:spcBef>
                <a:spcPts val="0"/>
              </a:spcBef>
              <a:buNone/>
            </a:pPr>
            <a:fld id="{00000000-1234-1234-1234-123412341234}" type="slidenum">
              <a:rPr lang="en"/>
              <a:t>‹#›</a:t>
            </a:fld>
            <a:endParaRPr lang="en"/>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349"/>
        <p:cNvGrpSpPr/>
        <p:nvPr/>
      </p:nvGrpSpPr>
      <p:grpSpPr>
        <a:xfrm>
          <a:off x="0" y="0"/>
          <a:ext cx="0" cy="0"/>
          <a:chOff x="0" y="0"/>
          <a:chExt cx="0" cy="0"/>
        </a:xfrm>
      </p:grpSpPr>
      <p:sp>
        <p:nvSpPr>
          <p:cNvPr id="350" name="Shape 350"/>
          <p:cNvSpPr txBox="1">
            <a:spLocks noGrp="1"/>
          </p:cNvSpPr>
          <p:nvPr>
            <p:ph type="sldNum" idx="12"/>
          </p:nvPr>
        </p:nvSpPr>
        <p:spPr>
          <a:xfrm>
            <a:off x="8472457" y="4663216"/>
            <a:ext cx="548700" cy="393600"/>
          </a:xfrm>
          <a:prstGeom prst="rect">
            <a:avLst/>
          </a:prstGeom>
        </p:spPr>
        <p:txBody>
          <a:bodyPr wrap="square" lIns="91425" tIns="91425" rIns="91425" bIns="91425" anchor="ctr" anchorCtr="0">
            <a:noAutofit/>
          </a:bodyPr>
          <a:lstStyle/>
          <a:p>
            <a:pPr lvl="0" rtl="0">
              <a:spcBef>
                <a:spcPts val="0"/>
              </a:spcBef>
              <a:buNone/>
            </a:pPr>
            <a:fld id="{00000000-1234-1234-1234-123412341234}" type="slidenum">
              <a:rPr lang="en"/>
              <a:t>‹#›</a:t>
            </a:fld>
            <a:endParaRPr lang="en"/>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cSld name="TITLE_AND_BODY_1">
    <p:spTree>
      <p:nvGrpSpPr>
        <p:cNvPr id="1" name="Shape 351"/>
        <p:cNvGrpSpPr/>
        <p:nvPr/>
      </p:nvGrpSpPr>
      <p:grpSpPr>
        <a:xfrm>
          <a:off x="0" y="0"/>
          <a:ext cx="0" cy="0"/>
          <a:chOff x="0" y="0"/>
          <a:chExt cx="0" cy="0"/>
        </a:xfrm>
      </p:grpSpPr>
      <p:sp>
        <p:nvSpPr>
          <p:cNvPr id="352" name="Shape 352"/>
          <p:cNvSpPr txBox="1">
            <a:spLocks noGrp="1"/>
          </p:cNvSpPr>
          <p:nvPr>
            <p:ph type="title"/>
          </p:nvPr>
        </p:nvSpPr>
        <p:spPr>
          <a:xfrm>
            <a:off x="377775" y="3"/>
            <a:ext cx="8229600" cy="857400"/>
          </a:xfrm>
          <a:prstGeom prst="rect">
            <a:avLst/>
          </a:prstGeom>
        </p:spPr>
        <p:txBody>
          <a:bodyPr wrap="square"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353" name="Shape 353"/>
          <p:cNvSpPr txBox="1">
            <a:spLocks noGrp="1"/>
          </p:cNvSpPr>
          <p:nvPr>
            <p:ph type="sldNum" idx="12"/>
          </p:nvPr>
        </p:nvSpPr>
        <p:spPr>
          <a:xfrm>
            <a:off x="8556791" y="4749850"/>
            <a:ext cx="548700" cy="393600"/>
          </a:xfrm>
          <a:prstGeom prst="rect">
            <a:avLst/>
          </a:prstGeom>
        </p:spPr>
        <p:txBody>
          <a:bodyPr wrap="square" lIns="91425" tIns="91425" rIns="91425" bIns="91425" anchor="ctr" anchorCtr="0">
            <a:noAutofit/>
          </a:bodyPr>
          <a:lstStyle/>
          <a:p>
            <a:pPr lvl="0" rtl="0">
              <a:spcBef>
                <a:spcPts val="0"/>
              </a:spcBef>
              <a:buNone/>
            </a:pPr>
            <a:fld id="{00000000-1234-1234-1234-123412341234}" type="slidenum">
              <a:rPr lang="en"/>
              <a:t>‹#›</a:t>
            </a:fld>
            <a:endParaRPr lang="en"/>
          </a:p>
        </p:txBody>
      </p:sp>
      <p:sp>
        <p:nvSpPr>
          <p:cNvPr id="354" name="Shape 354"/>
          <p:cNvSpPr txBox="1">
            <a:spLocks noGrp="1"/>
          </p:cNvSpPr>
          <p:nvPr>
            <p:ph type="body" idx="1"/>
          </p:nvPr>
        </p:nvSpPr>
        <p:spPr>
          <a:xfrm>
            <a:off x="457200" y="751498"/>
            <a:ext cx="8229600" cy="3989400"/>
          </a:xfrm>
          <a:prstGeom prst="rect">
            <a:avLst/>
          </a:prstGeom>
        </p:spPr>
        <p:txBody>
          <a:bodyPr wrap="square" lIns="91425" tIns="91425" rIns="91425" bIns="91425" anchor="t" anchorCtr="0"/>
          <a:lstStyle>
            <a:lvl1pPr lvl="0" rtl="0">
              <a:spcBef>
                <a:spcPts val="0"/>
              </a:spcBef>
              <a:buSzPct val="100000"/>
              <a:defRPr sz="2400"/>
            </a:lvl1pPr>
            <a:lvl2pPr lvl="1" rtl="0">
              <a:spcBef>
                <a:spcPts val="0"/>
              </a:spcBef>
              <a:buSzPct val="100000"/>
              <a:defRPr sz="1800"/>
            </a:lvl2pPr>
            <a:lvl3pPr lvl="2" rtl="0">
              <a:spcBef>
                <a:spcPts val="0"/>
              </a:spcBef>
              <a:buSzPct val="100000"/>
              <a:defRPr sz="1400"/>
            </a:lvl3pPr>
            <a:lvl4pPr lvl="3" rtl="0">
              <a:spcBef>
                <a:spcPts val="0"/>
              </a:spcBef>
              <a:buSzPct val="100000"/>
              <a:defRPr sz="1200"/>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355" name="Shape 355"/>
          <p:cNvSpPr txBox="1"/>
          <p:nvPr/>
        </p:nvSpPr>
        <p:spPr>
          <a:xfrm>
            <a:off x="0" y="4753500"/>
            <a:ext cx="1659300" cy="390000"/>
          </a:xfrm>
          <a:prstGeom prst="rect">
            <a:avLst/>
          </a:prstGeom>
          <a:noFill/>
          <a:ln>
            <a:noFill/>
          </a:ln>
        </p:spPr>
        <p:txBody>
          <a:bodyPr wrap="square" lIns="91425" tIns="91425" rIns="91425" bIns="91425" anchor="t" anchorCtr="0">
            <a:noAutofit/>
          </a:bodyPr>
          <a:lstStyle/>
          <a:p>
            <a:pPr lvl="0" rtl="0">
              <a:spcBef>
                <a:spcPts val="0"/>
              </a:spcBef>
              <a:buClr>
                <a:schemeClr val="dk1"/>
              </a:buClr>
              <a:buFont typeface="Arial"/>
              <a:buNone/>
            </a:pPr>
            <a:r>
              <a:rPr lang="en" b="1">
                <a:solidFill>
                  <a:srgbClr val="434343"/>
                </a:solidFill>
                <a:latin typeface="Droid Sans"/>
                <a:ea typeface="Droid Sans"/>
                <a:cs typeface="Droid Sans"/>
                <a:sym typeface="Droid Sans"/>
              </a:rPr>
              <a:t>#ONOSProject</a:t>
            </a:r>
          </a:p>
          <a:p>
            <a:pPr lvl="0" rtl="0">
              <a:spcBef>
                <a:spcPts val="0"/>
              </a:spcBef>
              <a:buNone/>
            </a:pPr>
            <a:endParaRPr b="1">
              <a:solidFill>
                <a:srgbClr val="434343"/>
              </a:solidFill>
              <a:latin typeface="Droid Sans"/>
              <a:ea typeface="Droid Sans"/>
              <a:cs typeface="Droid Sans"/>
              <a:sym typeface="Droid Sans"/>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cSld name="Title and body 1">
    <p:spTree>
      <p:nvGrpSpPr>
        <p:cNvPr id="1" name="Shape 356"/>
        <p:cNvGrpSpPr/>
        <p:nvPr/>
      </p:nvGrpSpPr>
      <p:grpSpPr>
        <a:xfrm>
          <a:off x="0" y="0"/>
          <a:ext cx="0" cy="0"/>
          <a:chOff x="0" y="0"/>
          <a:chExt cx="0" cy="0"/>
        </a:xfrm>
      </p:grpSpPr>
      <p:pic>
        <p:nvPicPr>
          <p:cNvPr id="357" name="Shape 357" descr="onos-logo.png"/>
          <p:cNvPicPr preferRelativeResize="0"/>
          <p:nvPr/>
        </p:nvPicPr>
        <p:blipFill>
          <a:blip r:embed="rId2">
            <a:alphaModFix amt="96000"/>
          </a:blip>
          <a:stretch>
            <a:fillRect/>
          </a:stretch>
        </p:blipFill>
        <p:spPr>
          <a:xfrm>
            <a:off x="8344100" y="131246"/>
            <a:ext cx="623100" cy="577293"/>
          </a:xfrm>
          <a:prstGeom prst="rect">
            <a:avLst/>
          </a:prstGeom>
          <a:noFill/>
          <a:ln>
            <a:noFill/>
          </a:ln>
        </p:spPr>
      </p:pic>
      <p:sp>
        <p:nvSpPr>
          <p:cNvPr id="358" name="Shape 358"/>
          <p:cNvSpPr txBox="1">
            <a:spLocks noGrp="1"/>
          </p:cNvSpPr>
          <p:nvPr>
            <p:ph type="body" idx="1"/>
          </p:nvPr>
        </p:nvSpPr>
        <p:spPr>
          <a:xfrm>
            <a:off x="457200" y="751498"/>
            <a:ext cx="8229600" cy="3989400"/>
          </a:xfrm>
          <a:prstGeom prst="rect">
            <a:avLst/>
          </a:prstGeom>
        </p:spPr>
        <p:txBody>
          <a:bodyPr wrap="square" lIns="91425" tIns="91425" rIns="91425" bIns="91425" anchor="t" anchorCtr="0"/>
          <a:lstStyle>
            <a:lvl1pPr lvl="0" rtl="0">
              <a:spcBef>
                <a:spcPts val="0"/>
              </a:spcBef>
              <a:buSzPct val="100000"/>
              <a:buFont typeface="Droid Sans"/>
              <a:defRPr sz="2400">
                <a:latin typeface="Droid Sans"/>
                <a:ea typeface="Droid Sans"/>
                <a:cs typeface="Droid Sans"/>
                <a:sym typeface="Droid Sans"/>
              </a:defRPr>
            </a:lvl1pPr>
            <a:lvl2pPr lvl="1" rtl="0">
              <a:spcBef>
                <a:spcPts val="0"/>
              </a:spcBef>
              <a:buSzPct val="100000"/>
              <a:buFont typeface="Droid Sans"/>
              <a:defRPr sz="2000">
                <a:latin typeface="Droid Sans"/>
                <a:ea typeface="Droid Sans"/>
                <a:cs typeface="Droid Sans"/>
                <a:sym typeface="Droid Sans"/>
              </a:defRPr>
            </a:lvl2pPr>
            <a:lvl3pPr lvl="2" rtl="0">
              <a:spcBef>
                <a:spcPts val="0"/>
              </a:spcBef>
              <a:buSzPct val="100000"/>
              <a:buFont typeface="Droid Sans"/>
              <a:defRPr sz="1600">
                <a:latin typeface="Droid Sans"/>
                <a:ea typeface="Droid Sans"/>
                <a:cs typeface="Droid Sans"/>
                <a:sym typeface="Droid Sans"/>
              </a:defRPr>
            </a:lvl3pPr>
            <a:lvl4pPr lvl="3" rtl="0">
              <a:spcBef>
                <a:spcPts val="0"/>
              </a:spcBef>
              <a:buSzPct val="100000"/>
              <a:buFont typeface="Droid Sans"/>
              <a:defRPr sz="1200">
                <a:latin typeface="Droid Sans"/>
                <a:ea typeface="Droid Sans"/>
                <a:cs typeface="Droid Sans"/>
                <a:sym typeface="Droid Sans"/>
              </a:defRPr>
            </a:lvl4pPr>
            <a:lvl5pPr lvl="4" rtl="0">
              <a:spcBef>
                <a:spcPts val="0"/>
              </a:spcBef>
              <a:buFont typeface="Droid Sans"/>
              <a:defRPr>
                <a:latin typeface="Droid Sans"/>
                <a:ea typeface="Droid Sans"/>
                <a:cs typeface="Droid Sans"/>
                <a:sym typeface="Droid Sans"/>
              </a:defRPr>
            </a:lvl5pPr>
            <a:lvl6pPr lvl="5" rtl="0">
              <a:spcBef>
                <a:spcPts val="0"/>
              </a:spcBef>
              <a:buFont typeface="Droid Sans"/>
              <a:defRPr>
                <a:latin typeface="Droid Sans"/>
                <a:ea typeface="Droid Sans"/>
                <a:cs typeface="Droid Sans"/>
                <a:sym typeface="Droid Sans"/>
              </a:defRPr>
            </a:lvl6pPr>
            <a:lvl7pPr lvl="6" rtl="0">
              <a:spcBef>
                <a:spcPts val="0"/>
              </a:spcBef>
              <a:buFont typeface="Droid Sans"/>
              <a:defRPr>
                <a:latin typeface="Droid Sans"/>
                <a:ea typeface="Droid Sans"/>
                <a:cs typeface="Droid Sans"/>
                <a:sym typeface="Droid Sans"/>
              </a:defRPr>
            </a:lvl7pPr>
            <a:lvl8pPr lvl="7" rtl="0">
              <a:spcBef>
                <a:spcPts val="0"/>
              </a:spcBef>
              <a:buFont typeface="Droid Sans"/>
              <a:defRPr>
                <a:latin typeface="Droid Sans"/>
                <a:ea typeface="Droid Sans"/>
                <a:cs typeface="Droid Sans"/>
                <a:sym typeface="Droid Sans"/>
              </a:defRPr>
            </a:lvl8pPr>
            <a:lvl9pPr lvl="8" rtl="0">
              <a:spcBef>
                <a:spcPts val="0"/>
              </a:spcBef>
              <a:buFont typeface="Droid Sans"/>
              <a:defRPr>
                <a:latin typeface="Droid Sans"/>
                <a:ea typeface="Droid Sans"/>
                <a:cs typeface="Droid Sans"/>
                <a:sym typeface="Droid Sans"/>
              </a:defRPr>
            </a:lvl9pPr>
          </a:lstStyle>
          <a:p>
            <a:endParaRPr/>
          </a:p>
        </p:txBody>
      </p:sp>
      <p:sp>
        <p:nvSpPr>
          <p:cNvPr id="359" name="Shape 359"/>
          <p:cNvSpPr txBox="1"/>
          <p:nvPr/>
        </p:nvSpPr>
        <p:spPr>
          <a:xfrm>
            <a:off x="0" y="4753500"/>
            <a:ext cx="1659300" cy="390000"/>
          </a:xfrm>
          <a:prstGeom prst="rect">
            <a:avLst/>
          </a:prstGeom>
          <a:noFill/>
          <a:ln>
            <a:noFill/>
          </a:ln>
        </p:spPr>
        <p:txBody>
          <a:bodyPr wrap="square" lIns="91425" tIns="91425" rIns="91425" bIns="91425" anchor="t" anchorCtr="0">
            <a:noAutofit/>
          </a:bodyPr>
          <a:lstStyle/>
          <a:p>
            <a:pPr lvl="0" rtl="0">
              <a:spcBef>
                <a:spcPts val="0"/>
              </a:spcBef>
              <a:buClr>
                <a:schemeClr val="dk1"/>
              </a:buClr>
              <a:buFont typeface="Arial"/>
              <a:buNone/>
            </a:pPr>
            <a:r>
              <a:rPr lang="en" b="1">
                <a:solidFill>
                  <a:srgbClr val="434343"/>
                </a:solidFill>
                <a:latin typeface="Droid Sans"/>
                <a:ea typeface="Droid Sans"/>
                <a:cs typeface="Droid Sans"/>
                <a:sym typeface="Droid Sans"/>
              </a:rPr>
              <a:t>#ONOSProject</a:t>
            </a:r>
          </a:p>
          <a:p>
            <a:pPr lvl="0" rtl="0">
              <a:spcBef>
                <a:spcPts val="0"/>
              </a:spcBef>
              <a:buNone/>
            </a:pPr>
            <a:endParaRPr sz="1600" b="1">
              <a:solidFill>
                <a:srgbClr val="434343"/>
              </a:solidFill>
              <a:latin typeface="Droid Sans"/>
              <a:ea typeface="Droid Sans"/>
              <a:cs typeface="Droid Sans"/>
              <a:sym typeface="Droid Sans"/>
            </a:endParaRPr>
          </a:p>
        </p:txBody>
      </p:sp>
      <p:sp>
        <p:nvSpPr>
          <p:cNvPr id="360" name="Shape 360"/>
          <p:cNvSpPr/>
          <p:nvPr/>
        </p:nvSpPr>
        <p:spPr>
          <a:xfrm>
            <a:off x="0" y="0"/>
            <a:ext cx="9144000" cy="771599"/>
          </a:xfrm>
          <a:prstGeom prst="rect">
            <a:avLst/>
          </a:prstGeom>
          <a:solidFill>
            <a:srgbClr val="B43232"/>
          </a:solidFill>
          <a:ln>
            <a:noFill/>
          </a:ln>
        </p:spPr>
        <p:txBody>
          <a:bodyPr wrap="square" lIns="243825" tIns="243825" rIns="243825" bIns="243825" anchor="ctr" anchorCtr="0">
            <a:noAutofit/>
          </a:bodyPr>
          <a:lstStyle/>
          <a:p>
            <a:pPr lvl="0">
              <a:spcBef>
                <a:spcPts val="0"/>
              </a:spcBef>
              <a:buNone/>
            </a:pPr>
            <a:endParaRPr/>
          </a:p>
        </p:txBody>
      </p:sp>
      <p:pic>
        <p:nvPicPr>
          <p:cNvPr id="361" name="Shape 361" descr="Screen Shot 2016-02-22 at 11.58.40 AM copy.png"/>
          <p:cNvPicPr preferRelativeResize="0"/>
          <p:nvPr/>
        </p:nvPicPr>
        <p:blipFill>
          <a:blip r:embed="rId3">
            <a:alphaModFix/>
          </a:blip>
          <a:stretch>
            <a:fillRect/>
          </a:stretch>
        </p:blipFill>
        <p:spPr>
          <a:xfrm>
            <a:off x="8179725" y="-132725"/>
            <a:ext cx="925775" cy="955650"/>
          </a:xfrm>
          <a:prstGeom prst="rect">
            <a:avLst/>
          </a:prstGeom>
          <a:noFill/>
          <a:ln>
            <a:noFill/>
          </a:ln>
        </p:spPr>
      </p:pic>
      <p:sp>
        <p:nvSpPr>
          <p:cNvPr id="362" name="Shape 362"/>
          <p:cNvSpPr txBox="1">
            <a:spLocks noGrp="1"/>
          </p:cNvSpPr>
          <p:nvPr>
            <p:ph type="sldNum" idx="12"/>
          </p:nvPr>
        </p:nvSpPr>
        <p:spPr>
          <a:xfrm>
            <a:off x="8556783" y="4749850"/>
            <a:ext cx="548700" cy="393600"/>
          </a:xfrm>
          <a:prstGeom prst="rect">
            <a:avLst/>
          </a:prstGeom>
        </p:spPr>
        <p:txBody>
          <a:bodyPr wrap="square" lIns="91425" tIns="91425" rIns="91425" bIns="91425" anchor="ctr" anchorCtr="0">
            <a:noAutofit/>
          </a:bodyPr>
          <a:lstStyle/>
          <a:p>
            <a:pPr lvl="0" rtl="0">
              <a:spcBef>
                <a:spcPts val="0"/>
              </a:spcBef>
              <a:buNone/>
            </a:pPr>
            <a:fld id="{00000000-1234-1234-1234-123412341234}" type="slidenum">
              <a:rPr lang="en">
                <a:solidFill>
                  <a:srgbClr val="666666"/>
                </a:solidFill>
              </a:rPr>
              <a:t>‹#›</a:t>
            </a:fld>
            <a:endParaRPr lang="en">
              <a:solidFill>
                <a:srgbClr val="666666"/>
              </a:solidFil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End Slide">
    <p:spTree>
      <p:nvGrpSpPr>
        <p:cNvPr id="1" name="Shape 36"/>
        <p:cNvGrpSpPr/>
        <p:nvPr/>
      </p:nvGrpSpPr>
      <p:grpSpPr>
        <a:xfrm>
          <a:off x="0" y="0"/>
          <a:ext cx="0" cy="0"/>
          <a:chOff x="0" y="0"/>
          <a:chExt cx="0" cy="0"/>
        </a:xfrm>
      </p:grpSpPr>
      <p:pic>
        <p:nvPicPr>
          <p:cNvPr id="37" name="Shape 37" descr="road.jpg"/>
          <p:cNvPicPr preferRelativeResize="0"/>
          <p:nvPr/>
        </p:nvPicPr>
        <p:blipFill rotWithShape="1">
          <a:blip r:embed="rId2">
            <a:alphaModFix/>
          </a:blip>
          <a:srcRect t="29701" b="33734"/>
          <a:stretch/>
        </p:blipFill>
        <p:spPr>
          <a:xfrm>
            <a:off x="-12450" y="0"/>
            <a:ext cx="9168900" cy="1990800"/>
          </a:xfrm>
          <a:prstGeom prst="rect">
            <a:avLst/>
          </a:prstGeom>
          <a:noFill/>
          <a:ln>
            <a:noFill/>
          </a:ln>
        </p:spPr>
      </p:pic>
      <p:sp>
        <p:nvSpPr>
          <p:cNvPr id="38" name="Shape 38"/>
          <p:cNvSpPr txBox="1"/>
          <p:nvPr/>
        </p:nvSpPr>
        <p:spPr>
          <a:xfrm>
            <a:off x="696256" y="563224"/>
            <a:ext cx="7831200" cy="646200"/>
          </a:xfrm>
          <a:prstGeom prst="rect">
            <a:avLst/>
          </a:prstGeom>
          <a:solidFill>
            <a:srgbClr val="F2F2F2"/>
          </a:solidFill>
          <a:ln>
            <a:noFill/>
          </a:ln>
        </p:spPr>
        <p:txBody>
          <a:bodyPr wrap="square" lIns="91425" tIns="45700" rIns="91425" bIns="45700" anchor="t" anchorCtr="0">
            <a:noAutofit/>
          </a:bodyPr>
          <a:lstStyle/>
          <a:p>
            <a:pPr marL="0" marR="0" lvl="0" indent="0" algn="ctr" rtl="0">
              <a:spcBef>
                <a:spcPts val="0"/>
              </a:spcBef>
              <a:buSzPct val="25000"/>
              <a:buNone/>
            </a:pPr>
            <a:r>
              <a:rPr lang="en" sz="1800" b="1" i="0" u="none" strike="noStrike" cap="none">
                <a:solidFill>
                  <a:srgbClr val="000000"/>
                </a:solidFill>
                <a:latin typeface="Calibri"/>
                <a:ea typeface="Calibri"/>
                <a:cs typeface="Calibri"/>
                <a:sym typeface="Calibri"/>
              </a:rPr>
              <a:t>Learn more about ONOS and join the community at</a:t>
            </a:r>
          </a:p>
          <a:p>
            <a:pPr marL="0" marR="0" lvl="0" indent="0" algn="ctr" rtl="0">
              <a:spcBef>
                <a:spcPts val="0"/>
              </a:spcBef>
              <a:buSzPct val="25000"/>
              <a:buNone/>
            </a:pPr>
            <a:r>
              <a:rPr lang="en" sz="1800" b="1" i="0" u="none" strike="noStrike" cap="none">
                <a:solidFill>
                  <a:srgbClr val="BA071F"/>
                </a:solidFill>
                <a:latin typeface="Calibri"/>
                <a:ea typeface="Calibri"/>
                <a:cs typeface="Calibri"/>
                <a:sym typeface="Calibri"/>
              </a:rPr>
              <a:t>onosproject.org</a:t>
            </a:r>
          </a:p>
        </p:txBody>
      </p:sp>
      <p:pic>
        <p:nvPicPr>
          <p:cNvPr id="39" name="Shape 39" descr="onoss-color-logo-final.png"/>
          <p:cNvPicPr preferRelativeResize="0"/>
          <p:nvPr/>
        </p:nvPicPr>
        <p:blipFill rotWithShape="1">
          <a:blip r:embed="rId3">
            <a:alphaModFix/>
          </a:blip>
          <a:srcRect b="30191"/>
          <a:stretch/>
        </p:blipFill>
        <p:spPr>
          <a:xfrm rot="-625452">
            <a:off x="6365907" y="298701"/>
            <a:ext cx="2949684" cy="1589847"/>
          </a:xfrm>
          <a:prstGeom prst="rect">
            <a:avLst/>
          </a:prstGeom>
          <a:noFill/>
          <a:ln>
            <a:noFill/>
          </a:ln>
        </p:spPr>
      </p:pic>
      <p:sp>
        <p:nvSpPr>
          <p:cNvPr id="40" name="Shape 40"/>
          <p:cNvSpPr/>
          <p:nvPr/>
        </p:nvSpPr>
        <p:spPr>
          <a:xfrm>
            <a:off x="497050" y="2074848"/>
            <a:ext cx="8229600" cy="1763700"/>
          </a:xfrm>
          <a:prstGeom prst="rect">
            <a:avLst/>
          </a:prstGeom>
          <a:noFill/>
          <a:ln w="9525" cap="flat" cmpd="sng">
            <a:solidFill>
              <a:srgbClr val="C00202"/>
            </a:solidFill>
            <a:prstDash val="solid"/>
            <a:round/>
            <a:headEnd type="none" w="med" len="med"/>
            <a:tailEnd type="none" w="med" len="med"/>
          </a:ln>
        </p:spPr>
        <p:txBody>
          <a:bodyPr wrap="square" lIns="91425" tIns="45700" rIns="91425" bIns="45700" anchor="t" anchorCtr="0">
            <a:noAutofit/>
          </a:bodyPr>
          <a:lstStyle/>
          <a:p>
            <a:pPr marL="0" marR="0" lvl="0" indent="0" algn="just" rtl="0">
              <a:spcBef>
                <a:spcPts val="0"/>
              </a:spcBef>
              <a:buSzPct val="25000"/>
              <a:buNone/>
            </a:pPr>
            <a:r>
              <a:rPr lang="en" sz="1600" b="0" i="0" u="none" strike="noStrike" cap="none">
                <a:solidFill>
                  <a:srgbClr val="000000"/>
                </a:solidFill>
                <a:latin typeface="Calibri"/>
                <a:ea typeface="Calibri"/>
                <a:cs typeface="Calibri"/>
                <a:sym typeface="Calibri"/>
              </a:rPr>
              <a:t>“Software-defined networking can radically reshape the wide area network. The introduction of </a:t>
            </a:r>
            <a:r>
              <a:rPr lang="en" sz="1600" b="1" i="0" u="none" strike="noStrike" cap="none">
                <a:solidFill>
                  <a:srgbClr val="C00202"/>
                </a:solidFill>
                <a:latin typeface="Calibri"/>
                <a:ea typeface="Calibri"/>
                <a:cs typeface="Calibri"/>
                <a:sym typeface="Calibri"/>
              </a:rPr>
              <a:t>ONOS</a:t>
            </a:r>
            <a:r>
              <a:rPr lang="en" sz="1600" b="0" i="0" u="none" strike="noStrike" cap="none">
                <a:solidFill>
                  <a:srgbClr val="000000"/>
                </a:solidFill>
                <a:latin typeface="Calibri"/>
                <a:ea typeface="Calibri"/>
                <a:cs typeface="Calibri"/>
                <a:sym typeface="Calibri"/>
              </a:rPr>
              <a:t> provides another open source SDN option designed for service provider networks with the potential to deliver the performance, scale, availability and core features that we value”</a:t>
            </a:r>
          </a:p>
          <a:p>
            <a:pPr marL="0" marR="0" lvl="0" indent="0" algn="just" rtl="0">
              <a:spcBef>
                <a:spcPts val="0"/>
              </a:spcBef>
              <a:buNone/>
            </a:pPr>
            <a:endParaRPr sz="1200" b="0" i="0" u="none" strike="noStrike" cap="none">
              <a:solidFill>
                <a:srgbClr val="000000"/>
              </a:solidFill>
              <a:latin typeface="Calibri"/>
              <a:ea typeface="Calibri"/>
              <a:cs typeface="Calibri"/>
              <a:sym typeface="Calibri"/>
            </a:endParaRPr>
          </a:p>
          <a:p>
            <a:pPr marL="0" marR="0" lvl="0" indent="0" algn="ctr" rtl="0">
              <a:spcBef>
                <a:spcPts val="0"/>
              </a:spcBef>
              <a:buSzPct val="25000"/>
              <a:buNone/>
            </a:pPr>
            <a:r>
              <a:rPr lang="en" sz="1600" b="1" i="0" u="none" strike="noStrike" cap="none">
                <a:solidFill>
                  <a:srgbClr val="000000"/>
                </a:solidFill>
                <a:latin typeface="Calibri"/>
                <a:ea typeface="Calibri"/>
                <a:cs typeface="Calibri"/>
                <a:sym typeface="Calibri"/>
              </a:rPr>
              <a:t>John Donovan</a:t>
            </a:r>
          </a:p>
          <a:p>
            <a:pPr marL="0" marR="0" lvl="0" indent="0" algn="ctr" rtl="0">
              <a:spcBef>
                <a:spcPts val="0"/>
              </a:spcBef>
              <a:buSzPct val="25000"/>
              <a:buNone/>
            </a:pPr>
            <a:r>
              <a:rPr lang="en" sz="1600" b="0" i="0" u="none" strike="noStrike" cap="none">
                <a:solidFill>
                  <a:srgbClr val="000000"/>
                </a:solidFill>
                <a:latin typeface="Calibri"/>
                <a:ea typeface="Calibri"/>
                <a:cs typeface="Calibri"/>
                <a:sym typeface="Calibri"/>
              </a:rPr>
              <a:t>Senior Executive Vice President</a:t>
            </a:r>
          </a:p>
          <a:p>
            <a:pPr marL="0" marR="0" lvl="0" indent="0" algn="ctr" rtl="0">
              <a:spcBef>
                <a:spcPts val="0"/>
              </a:spcBef>
              <a:buSzPct val="25000"/>
              <a:buNone/>
            </a:pPr>
            <a:r>
              <a:rPr lang="en" sz="1600" b="0" i="0" u="none" strike="noStrike" cap="none">
                <a:solidFill>
                  <a:srgbClr val="000000"/>
                </a:solidFill>
                <a:latin typeface="Calibri"/>
                <a:ea typeface="Calibri"/>
                <a:cs typeface="Calibri"/>
                <a:sym typeface="Calibri"/>
              </a:rPr>
              <a:t>AT&amp;T Technology &amp; Operations</a:t>
            </a:r>
          </a:p>
        </p:txBody>
      </p:sp>
      <p:pic>
        <p:nvPicPr>
          <p:cNvPr id="41" name="Shape 41"/>
          <p:cNvPicPr preferRelativeResize="0"/>
          <p:nvPr/>
        </p:nvPicPr>
        <p:blipFill rotWithShape="1">
          <a:blip r:embed="rId4">
            <a:alphaModFix/>
          </a:blip>
          <a:srcRect/>
          <a:stretch/>
        </p:blipFill>
        <p:spPr>
          <a:xfrm>
            <a:off x="7730152" y="2901128"/>
            <a:ext cx="960600" cy="909300"/>
          </a:xfrm>
          <a:prstGeom prst="rect">
            <a:avLst/>
          </a:prstGeom>
          <a:noFill/>
          <a:ln w="9525" cap="sq" cmpd="sng">
            <a:solidFill>
              <a:srgbClr val="FFFFFF"/>
            </a:solidFill>
            <a:prstDash val="solid"/>
            <a:miter lim="8000"/>
            <a:headEnd type="none" w="med" len="med"/>
            <a:tailEnd type="none" w="med" len="med"/>
          </a:ln>
        </p:spPr>
      </p:pic>
      <p:pic>
        <p:nvPicPr>
          <p:cNvPr id="42" name="Shape 42" descr="support-beerautismhope-graphic11.png"/>
          <p:cNvPicPr preferRelativeResize="0"/>
          <p:nvPr/>
        </p:nvPicPr>
        <p:blipFill rotWithShape="1">
          <a:blip r:embed="rId5">
            <a:alphaModFix/>
          </a:blip>
          <a:srcRect/>
          <a:stretch/>
        </p:blipFill>
        <p:spPr>
          <a:xfrm>
            <a:off x="859550" y="3605025"/>
            <a:ext cx="7831200" cy="1624200"/>
          </a:xfrm>
          <a:prstGeom prst="rect">
            <a:avLst/>
          </a:prstGeom>
          <a:noFill/>
          <a:ln>
            <a:noFill/>
          </a:ln>
        </p:spPr>
      </p:pic>
      <p:sp>
        <p:nvSpPr>
          <p:cNvPr id="43" name="Shape 43"/>
          <p:cNvSpPr txBox="1"/>
          <p:nvPr/>
        </p:nvSpPr>
        <p:spPr>
          <a:xfrm>
            <a:off x="1170605" y="4747033"/>
            <a:ext cx="1485000" cy="312600"/>
          </a:xfrm>
          <a:prstGeom prst="rect">
            <a:avLst/>
          </a:prstGeom>
          <a:solidFill>
            <a:srgbClr val="953734"/>
          </a:solidFill>
          <a:ln w="38100" cap="flat" cmpd="sng">
            <a:solidFill>
              <a:srgbClr val="FFFFFF"/>
            </a:solidFill>
            <a:prstDash val="solid"/>
            <a:round/>
            <a:headEnd type="none" w="med" len="med"/>
            <a:tailEnd type="none" w="med" len="med"/>
          </a:ln>
        </p:spPr>
        <p:txBody>
          <a:bodyPr wrap="square" lIns="91425" tIns="45700" rIns="91425" bIns="45700" anchor="t" anchorCtr="0">
            <a:noAutofit/>
          </a:bodyPr>
          <a:lstStyle/>
          <a:p>
            <a:pPr marL="0" marR="0" lvl="0" indent="0" algn="ctr" rtl="0">
              <a:spcBef>
                <a:spcPts val="0"/>
              </a:spcBef>
              <a:buSzPct val="25000"/>
              <a:buNone/>
            </a:pPr>
            <a:r>
              <a:rPr lang="en" sz="1600" b="0" i="0" u="none" strike="noStrike" cap="none">
                <a:solidFill>
                  <a:srgbClr val="FFFFFF"/>
                </a:solidFill>
                <a:latin typeface="Calibri"/>
                <a:ea typeface="Calibri"/>
                <a:cs typeface="Calibri"/>
                <a:sym typeface="Calibri"/>
              </a:rPr>
              <a:t>BUILD</a:t>
            </a:r>
          </a:p>
        </p:txBody>
      </p:sp>
      <p:sp>
        <p:nvSpPr>
          <p:cNvPr id="44" name="Shape 44"/>
          <p:cNvSpPr txBox="1"/>
          <p:nvPr/>
        </p:nvSpPr>
        <p:spPr>
          <a:xfrm>
            <a:off x="3813192" y="4747033"/>
            <a:ext cx="1485000" cy="312600"/>
          </a:xfrm>
          <a:prstGeom prst="rect">
            <a:avLst/>
          </a:prstGeom>
          <a:solidFill>
            <a:srgbClr val="17365D"/>
          </a:solidFill>
          <a:ln w="38100" cap="flat" cmpd="sng">
            <a:solidFill>
              <a:srgbClr val="FFFFFF"/>
            </a:solidFill>
            <a:prstDash val="solid"/>
            <a:round/>
            <a:headEnd type="none" w="med" len="med"/>
            <a:tailEnd type="none" w="med" len="med"/>
          </a:ln>
        </p:spPr>
        <p:txBody>
          <a:bodyPr wrap="square" lIns="91425" tIns="45700" rIns="91425" bIns="45700" anchor="t" anchorCtr="0">
            <a:noAutofit/>
          </a:bodyPr>
          <a:lstStyle/>
          <a:p>
            <a:pPr marL="0" marR="0" lvl="0" indent="0" algn="ctr" rtl="0">
              <a:spcBef>
                <a:spcPts val="0"/>
              </a:spcBef>
              <a:buSzPct val="25000"/>
              <a:buNone/>
            </a:pPr>
            <a:r>
              <a:rPr lang="en" sz="1600" b="0" i="0" u="none" strike="noStrike" cap="none">
                <a:solidFill>
                  <a:srgbClr val="FFFFFF"/>
                </a:solidFill>
                <a:latin typeface="Calibri"/>
                <a:ea typeface="Calibri"/>
                <a:cs typeface="Calibri"/>
                <a:sym typeface="Calibri"/>
              </a:rPr>
              <a:t>USE</a:t>
            </a:r>
          </a:p>
        </p:txBody>
      </p:sp>
      <p:sp>
        <p:nvSpPr>
          <p:cNvPr id="45" name="Shape 45"/>
          <p:cNvSpPr txBox="1"/>
          <p:nvPr/>
        </p:nvSpPr>
        <p:spPr>
          <a:xfrm>
            <a:off x="6471443" y="4747033"/>
            <a:ext cx="1485000" cy="312600"/>
          </a:xfrm>
          <a:prstGeom prst="rect">
            <a:avLst/>
          </a:prstGeom>
          <a:solidFill>
            <a:srgbClr val="953734"/>
          </a:solidFill>
          <a:ln w="38100" cap="flat" cmpd="sng">
            <a:solidFill>
              <a:srgbClr val="FFFFFF"/>
            </a:solidFill>
            <a:prstDash val="solid"/>
            <a:round/>
            <a:headEnd type="none" w="med" len="med"/>
            <a:tailEnd type="none" w="med" len="med"/>
          </a:ln>
        </p:spPr>
        <p:txBody>
          <a:bodyPr wrap="square" lIns="91425" tIns="45700" rIns="91425" bIns="45700" anchor="t" anchorCtr="0">
            <a:noAutofit/>
          </a:bodyPr>
          <a:lstStyle/>
          <a:p>
            <a:pPr marL="0" marR="0" lvl="0" indent="0" algn="ctr" rtl="0">
              <a:spcBef>
                <a:spcPts val="0"/>
              </a:spcBef>
              <a:buSzPct val="25000"/>
              <a:buNone/>
            </a:pPr>
            <a:r>
              <a:rPr lang="en" sz="1600" b="0" i="0" u="none" strike="noStrike" cap="none">
                <a:solidFill>
                  <a:srgbClr val="FFFFFF"/>
                </a:solidFill>
                <a:latin typeface="Calibri"/>
                <a:ea typeface="Calibri"/>
                <a:cs typeface="Calibri"/>
                <a:sym typeface="Calibri"/>
              </a:rPr>
              <a:t>CHAMPION</a:t>
            </a: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cSld name="ONOS">
    <p:spTree>
      <p:nvGrpSpPr>
        <p:cNvPr id="1" name="Shape 363"/>
        <p:cNvGrpSpPr/>
        <p:nvPr/>
      </p:nvGrpSpPr>
      <p:grpSpPr>
        <a:xfrm>
          <a:off x="0" y="0"/>
          <a:ext cx="0" cy="0"/>
          <a:chOff x="0" y="0"/>
          <a:chExt cx="0" cy="0"/>
        </a:xfrm>
      </p:grpSpPr>
      <p:sp>
        <p:nvSpPr>
          <p:cNvPr id="364" name="Shape 364"/>
          <p:cNvSpPr txBox="1"/>
          <p:nvPr/>
        </p:nvSpPr>
        <p:spPr>
          <a:xfrm>
            <a:off x="9" y="4735199"/>
            <a:ext cx="2002200" cy="423000"/>
          </a:xfrm>
          <a:prstGeom prst="rect">
            <a:avLst/>
          </a:prstGeom>
          <a:noFill/>
          <a:ln>
            <a:noFill/>
          </a:ln>
        </p:spPr>
        <p:txBody>
          <a:bodyPr wrap="square" lIns="91425" tIns="91425" rIns="91425" bIns="91425" anchor="t" anchorCtr="0">
            <a:noAutofit/>
          </a:bodyPr>
          <a:lstStyle/>
          <a:p>
            <a:pPr lvl="0" rtl="0">
              <a:spcBef>
                <a:spcPts val="0"/>
              </a:spcBef>
              <a:buNone/>
            </a:pPr>
            <a:r>
              <a:rPr lang="en" sz="1200" b="1">
                <a:solidFill>
                  <a:srgbClr val="666666"/>
                </a:solidFill>
                <a:latin typeface="Droid Sans"/>
                <a:ea typeface="Droid Sans"/>
                <a:cs typeface="Droid Sans"/>
                <a:sym typeface="Droid Sans"/>
              </a:rPr>
              <a:t>#</a:t>
            </a:r>
            <a:r>
              <a:rPr lang="en" sz="1200" b="1">
                <a:solidFill>
                  <a:srgbClr val="666666"/>
                </a:solidFill>
                <a:highlight>
                  <a:srgbClr val="FFFFFF"/>
                </a:highlight>
                <a:latin typeface="Droid Sans"/>
                <a:ea typeface="Droid Sans"/>
                <a:cs typeface="Droid Sans"/>
                <a:sym typeface="Droid Sans"/>
              </a:rPr>
              <a:t>ONOSProject</a:t>
            </a:r>
          </a:p>
        </p:txBody>
      </p:sp>
      <p:sp>
        <p:nvSpPr>
          <p:cNvPr id="365" name="Shape 365"/>
          <p:cNvSpPr/>
          <p:nvPr/>
        </p:nvSpPr>
        <p:spPr>
          <a:xfrm>
            <a:off x="0" y="0"/>
            <a:ext cx="9144000" cy="594600"/>
          </a:xfrm>
          <a:prstGeom prst="rect">
            <a:avLst/>
          </a:prstGeom>
          <a:solidFill>
            <a:srgbClr val="B43232"/>
          </a:solidFill>
          <a:ln>
            <a:noFill/>
          </a:ln>
        </p:spPr>
        <p:txBody>
          <a:bodyPr wrap="square" lIns="91425" tIns="91425" rIns="91425" bIns="91425" anchor="ctr" anchorCtr="0">
            <a:noAutofit/>
          </a:bodyPr>
          <a:lstStyle/>
          <a:p>
            <a:pPr lvl="0">
              <a:spcBef>
                <a:spcPts val="0"/>
              </a:spcBef>
              <a:buNone/>
            </a:pPr>
            <a:endParaRPr/>
          </a:p>
        </p:txBody>
      </p:sp>
      <p:sp>
        <p:nvSpPr>
          <p:cNvPr id="366" name="Shape 366"/>
          <p:cNvSpPr txBox="1"/>
          <p:nvPr/>
        </p:nvSpPr>
        <p:spPr>
          <a:xfrm>
            <a:off x="8595307" y="4749891"/>
            <a:ext cx="548700" cy="393600"/>
          </a:xfrm>
          <a:prstGeom prst="rect">
            <a:avLst/>
          </a:prstGeom>
          <a:noFill/>
          <a:ln>
            <a:noFill/>
          </a:ln>
        </p:spPr>
        <p:txBody>
          <a:bodyPr wrap="square" lIns="91425" tIns="91425" rIns="91425" bIns="91425" anchor="ctr" anchorCtr="0">
            <a:noAutofit/>
          </a:bodyPr>
          <a:lstStyle/>
          <a:p>
            <a:pPr lvl="0" algn="r" rtl="0">
              <a:spcBef>
                <a:spcPts val="0"/>
              </a:spcBef>
              <a:buNone/>
            </a:pPr>
            <a:fld id="{00000000-1234-1234-1234-123412341234}" type="slidenum">
              <a:rPr lang="en" sz="1000">
                <a:solidFill>
                  <a:srgbClr val="595959"/>
                </a:solidFill>
              </a:rPr>
              <a:t>‹#›</a:t>
            </a:fld>
            <a:endParaRPr lang="en" sz="1000">
              <a:solidFill>
                <a:srgbClr val="595959"/>
              </a:solidFill>
            </a:endParaRPr>
          </a:p>
        </p:txBody>
      </p:sp>
      <p:pic>
        <p:nvPicPr>
          <p:cNvPr id="367" name="Shape 367" descr="Screen Shot 2016-02-22 at 11.58.40 AM copy.png"/>
          <p:cNvPicPr preferRelativeResize="0"/>
          <p:nvPr/>
        </p:nvPicPr>
        <p:blipFill>
          <a:blip r:embed="rId2">
            <a:alphaModFix/>
          </a:blip>
          <a:stretch>
            <a:fillRect/>
          </a:stretch>
        </p:blipFill>
        <p:spPr>
          <a:xfrm>
            <a:off x="8262134" y="-130396"/>
            <a:ext cx="759036" cy="783520"/>
          </a:xfrm>
          <a:prstGeom prst="rect">
            <a:avLst/>
          </a:prstGeom>
          <a:noFill/>
          <a:ln>
            <a:noFill/>
          </a:ln>
        </p:spPr>
      </p:pic>
      <p:sp>
        <p:nvSpPr>
          <p:cNvPr id="368" name="Shape 368"/>
          <p:cNvSpPr txBox="1">
            <a:spLocks noGrp="1"/>
          </p:cNvSpPr>
          <p:nvPr>
            <p:ph type="ctrTitle"/>
          </p:nvPr>
        </p:nvSpPr>
        <p:spPr>
          <a:xfrm>
            <a:off x="311736" y="68990"/>
            <a:ext cx="8520600" cy="423000"/>
          </a:xfrm>
          <a:prstGeom prst="rect">
            <a:avLst/>
          </a:prstGeom>
        </p:spPr>
        <p:txBody>
          <a:bodyPr wrap="square" lIns="34275" tIns="34275" rIns="34275" bIns="34275" anchor="ctr" anchorCtr="0"/>
          <a:lstStyle>
            <a:lvl1pPr lvl="0" rtl="0">
              <a:spcBef>
                <a:spcPts val="0"/>
              </a:spcBef>
              <a:buClr>
                <a:srgbClr val="FFFFFF"/>
              </a:buClr>
              <a:buSzPct val="100000"/>
              <a:buFont typeface="Droid Sans"/>
              <a:defRPr sz="2800" b="1">
                <a:solidFill>
                  <a:srgbClr val="FFFFFF"/>
                </a:solidFill>
                <a:latin typeface="Droid Sans"/>
                <a:ea typeface="Droid Sans"/>
                <a:cs typeface="Droid Sans"/>
                <a:sym typeface="Droid Sans"/>
              </a:defRPr>
            </a:lvl1pPr>
            <a:lvl2pPr lvl="1" rtl="0">
              <a:spcBef>
                <a:spcPts val="0"/>
              </a:spcBef>
              <a:buClr>
                <a:srgbClr val="FFFFFF"/>
              </a:buClr>
              <a:buSzPct val="100000"/>
              <a:defRPr sz="5200">
                <a:solidFill>
                  <a:srgbClr val="FFFFFF"/>
                </a:solidFill>
              </a:defRPr>
            </a:lvl2pPr>
            <a:lvl3pPr lvl="2" rtl="0">
              <a:spcBef>
                <a:spcPts val="0"/>
              </a:spcBef>
              <a:buClr>
                <a:srgbClr val="FFFFFF"/>
              </a:buClr>
              <a:buSzPct val="100000"/>
              <a:defRPr sz="5200">
                <a:solidFill>
                  <a:srgbClr val="FFFFFF"/>
                </a:solidFill>
              </a:defRPr>
            </a:lvl3pPr>
            <a:lvl4pPr lvl="3" rtl="0">
              <a:spcBef>
                <a:spcPts val="0"/>
              </a:spcBef>
              <a:buClr>
                <a:srgbClr val="FFFFFF"/>
              </a:buClr>
              <a:buSzPct val="100000"/>
              <a:defRPr sz="5200">
                <a:solidFill>
                  <a:srgbClr val="FFFFFF"/>
                </a:solidFill>
              </a:defRPr>
            </a:lvl4pPr>
            <a:lvl5pPr lvl="4" rtl="0">
              <a:spcBef>
                <a:spcPts val="0"/>
              </a:spcBef>
              <a:buClr>
                <a:srgbClr val="FFFFFF"/>
              </a:buClr>
              <a:buSzPct val="100000"/>
              <a:defRPr sz="5200">
                <a:solidFill>
                  <a:srgbClr val="FFFFFF"/>
                </a:solidFill>
              </a:defRPr>
            </a:lvl5pPr>
            <a:lvl6pPr lvl="5" rtl="0">
              <a:spcBef>
                <a:spcPts val="0"/>
              </a:spcBef>
              <a:buClr>
                <a:srgbClr val="FFFFFF"/>
              </a:buClr>
              <a:buSzPct val="100000"/>
              <a:defRPr sz="5200">
                <a:solidFill>
                  <a:srgbClr val="FFFFFF"/>
                </a:solidFill>
              </a:defRPr>
            </a:lvl6pPr>
            <a:lvl7pPr lvl="6" rtl="0">
              <a:spcBef>
                <a:spcPts val="0"/>
              </a:spcBef>
              <a:buClr>
                <a:srgbClr val="FFFFFF"/>
              </a:buClr>
              <a:buSzPct val="100000"/>
              <a:defRPr sz="5200">
                <a:solidFill>
                  <a:srgbClr val="FFFFFF"/>
                </a:solidFill>
              </a:defRPr>
            </a:lvl7pPr>
            <a:lvl8pPr lvl="7" rtl="0">
              <a:spcBef>
                <a:spcPts val="0"/>
              </a:spcBef>
              <a:buClr>
                <a:srgbClr val="FFFFFF"/>
              </a:buClr>
              <a:buSzPct val="100000"/>
              <a:defRPr sz="5200">
                <a:solidFill>
                  <a:srgbClr val="FFFFFF"/>
                </a:solidFill>
              </a:defRPr>
            </a:lvl8pPr>
            <a:lvl9pPr lvl="8" rtl="0">
              <a:spcBef>
                <a:spcPts val="0"/>
              </a:spcBef>
              <a:buClr>
                <a:srgbClr val="FFFFFF"/>
              </a:buClr>
              <a:buSzPct val="100000"/>
              <a:defRPr sz="5200">
                <a:solidFill>
                  <a:srgbClr val="FFFFFF"/>
                </a:solidFill>
              </a:defRPr>
            </a:lvl9pPr>
          </a:lstStyle>
          <a:p>
            <a:endParaRPr/>
          </a:p>
        </p:txBody>
      </p:sp>
      <p:sp>
        <p:nvSpPr>
          <p:cNvPr id="369" name="Shape 369"/>
          <p:cNvSpPr txBox="1">
            <a:spLocks noGrp="1"/>
          </p:cNvSpPr>
          <p:nvPr>
            <p:ph type="ctrTitle" idx="2"/>
          </p:nvPr>
        </p:nvSpPr>
        <p:spPr>
          <a:xfrm>
            <a:off x="311736" y="754790"/>
            <a:ext cx="8520600" cy="4030500"/>
          </a:xfrm>
          <a:prstGeom prst="rect">
            <a:avLst/>
          </a:prstGeom>
        </p:spPr>
        <p:txBody>
          <a:bodyPr wrap="square" lIns="34275" tIns="34275" rIns="34275" bIns="34275" anchor="t" anchorCtr="0"/>
          <a:lstStyle>
            <a:lvl1pPr lvl="0" rtl="0">
              <a:spcBef>
                <a:spcPts val="0"/>
              </a:spcBef>
              <a:buSzPct val="100000"/>
              <a:buFont typeface="Droid Sans"/>
              <a:defRPr sz="1400">
                <a:latin typeface="Droid Sans"/>
                <a:ea typeface="Droid Sans"/>
                <a:cs typeface="Droid Sans"/>
                <a:sym typeface="Droid Sans"/>
              </a:defRPr>
            </a:lvl1pPr>
            <a:lvl2pPr lvl="1" rtl="0">
              <a:spcBef>
                <a:spcPts val="0"/>
              </a:spcBef>
              <a:buSzPct val="100000"/>
              <a:defRPr sz="5200"/>
            </a:lvl2pPr>
            <a:lvl3pPr lvl="2" rtl="0">
              <a:spcBef>
                <a:spcPts val="0"/>
              </a:spcBef>
              <a:buSzPct val="100000"/>
              <a:defRPr sz="5200"/>
            </a:lvl3pPr>
            <a:lvl4pPr lvl="3" rtl="0">
              <a:spcBef>
                <a:spcPts val="0"/>
              </a:spcBef>
              <a:buSzPct val="100000"/>
              <a:defRPr sz="5200"/>
            </a:lvl4pPr>
            <a:lvl5pPr lvl="4" rtl="0">
              <a:spcBef>
                <a:spcPts val="0"/>
              </a:spcBef>
              <a:buSzPct val="100000"/>
              <a:defRPr sz="5200"/>
            </a:lvl5pPr>
            <a:lvl6pPr lvl="5" rtl="0">
              <a:spcBef>
                <a:spcPts val="0"/>
              </a:spcBef>
              <a:buSzPct val="100000"/>
              <a:defRPr sz="5200"/>
            </a:lvl6pPr>
            <a:lvl7pPr lvl="6" rtl="0">
              <a:spcBef>
                <a:spcPts val="0"/>
              </a:spcBef>
              <a:buSzPct val="100000"/>
              <a:defRPr sz="5200"/>
            </a:lvl7pPr>
            <a:lvl8pPr lvl="7" rtl="0">
              <a:spcBef>
                <a:spcPts val="0"/>
              </a:spcBef>
              <a:buSzPct val="100000"/>
              <a:defRPr sz="5200"/>
            </a:lvl8pPr>
            <a:lvl9pPr lvl="8" rtl="0">
              <a:spcBef>
                <a:spcPts val="0"/>
              </a:spcBef>
              <a:buSzPct val="100000"/>
              <a:defRPr sz="5200"/>
            </a:lvl9pPr>
          </a:lstStyle>
          <a:p>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374"/>
        <p:cNvGrpSpPr/>
        <p:nvPr/>
      </p:nvGrpSpPr>
      <p:grpSpPr>
        <a:xfrm>
          <a:off x="0" y="0"/>
          <a:ext cx="0" cy="0"/>
          <a:chOff x="0" y="0"/>
          <a:chExt cx="0" cy="0"/>
        </a:xfrm>
      </p:grpSpPr>
      <p:pic>
        <p:nvPicPr>
          <p:cNvPr id="375" name="Shape 375" descr="road.jpg"/>
          <p:cNvPicPr preferRelativeResize="0"/>
          <p:nvPr/>
        </p:nvPicPr>
        <p:blipFill rotWithShape="1">
          <a:blip r:embed="rId2">
            <a:alphaModFix/>
          </a:blip>
          <a:srcRect t="15840" b="43638"/>
          <a:stretch/>
        </p:blipFill>
        <p:spPr>
          <a:xfrm>
            <a:off x="-12450" y="0"/>
            <a:ext cx="9168902" cy="2476502"/>
          </a:xfrm>
          <a:prstGeom prst="rect">
            <a:avLst/>
          </a:prstGeom>
          <a:noFill/>
          <a:ln>
            <a:noFill/>
          </a:ln>
        </p:spPr>
      </p:pic>
      <p:sp>
        <p:nvSpPr>
          <p:cNvPr id="376" name="Shape 376"/>
          <p:cNvSpPr txBox="1">
            <a:spLocks noGrp="1"/>
          </p:cNvSpPr>
          <p:nvPr>
            <p:ph type="ctrTitle"/>
          </p:nvPr>
        </p:nvSpPr>
        <p:spPr>
          <a:xfrm>
            <a:off x="-24900" y="1800900"/>
            <a:ext cx="9181200" cy="1266000"/>
          </a:xfrm>
          <a:prstGeom prst="rect">
            <a:avLst/>
          </a:prstGeom>
          <a:solidFill>
            <a:srgbClr val="980000"/>
          </a:solidFill>
        </p:spPr>
        <p:txBody>
          <a:bodyPr wrap="square" lIns="91425" tIns="91425" rIns="91425" bIns="91425" anchor="ctr" anchorCtr="0"/>
          <a:lstStyle>
            <a:lvl1pPr lvl="0" algn="ctr" rtl="0">
              <a:spcBef>
                <a:spcPts val="0"/>
              </a:spcBef>
              <a:buClr>
                <a:srgbClr val="FFFFFF"/>
              </a:buClr>
              <a:buSzPct val="100000"/>
              <a:defRPr sz="3200" b="0">
                <a:solidFill>
                  <a:srgbClr val="FFFFFF"/>
                </a:solidFill>
              </a:defRPr>
            </a:lvl1pPr>
            <a:lvl2pPr lvl="1" algn="ctr" rtl="0">
              <a:spcBef>
                <a:spcPts val="0"/>
              </a:spcBef>
              <a:buSzPct val="100000"/>
              <a:defRPr sz="4800"/>
            </a:lvl2pPr>
            <a:lvl3pPr lvl="2" algn="ctr" rtl="0">
              <a:spcBef>
                <a:spcPts val="0"/>
              </a:spcBef>
              <a:buSzPct val="100000"/>
              <a:defRPr sz="4800"/>
            </a:lvl3pPr>
            <a:lvl4pPr lvl="3" algn="ctr" rtl="0">
              <a:spcBef>
                <a:spcPts val="0"/>
              </a:spcBef>
              <a:buSzPct val="100000"/>
              <a:defRPr sz="4800"/>
            </a:lvl4pPr>
            <a:lvl5pPr lvl="4" algn="ctr" rtl="0">
              <a:spcBef>
                <a:spcPts val="0"/>
              </a:spcBef>
              <a:buSzPct val="100000"/>
              <a:defRPr sz="4800"/>
            </a:lvl5pPr>
            <a:lvl6pPr lvl="5" algn="ctr" rtl="0">
              <a:spcBef>
                <a:spcPts val="0"/>
              </a:spcBef>
              <a:buSzPct val="100000"/>
              <a:defRPr sz="4800"/>
            </a:lvl6pPr>
            <a:lvl7pPr lvl="6" algn="ctr" rtl="0">
              <a:spcBef>
                <a:spcPts val="0"/>
              </a:spcBef>
              <a:buSzPct val="100000"/>
              <a:defRPr sz="4800"/>
            </a:lvl7pPr>
            <a:lvl8pPr lvl="7" algn="ctr" rtl="0">
              <a:spcBef>
                <a:spcPts val="0"/>
              </a:spcBef>
              <a:buSzPct val="100000"/>
              <a:defRPr sz="4800"/>
            </a:lvl8pPr>
            <a:lvl9pPr lvl="8" algn="ctr" rtl="0">
              <a:spcBef>
                <a:spcPts val="0"/>
              </a:spcBef>
              <a:buSzPct val="100000"/>
              <a:defRPr sz="4800"/>
            </a:lvl9pPr>
          </a:lstStyle>
          <a:p>
            <a:endParaRPr/>
          </a:p>
        </p:txBody>
      </p:sp>
      <p:sp>
        <p:nvSpPr>
          <p:cNvPr id="377" name="Shape 377"/>
          <p:cNvSpPr txBox="1">
            <a:spLocks noGrp="1"/>
          </p:cNvSpPr>
          <p:nvPr>
            <p:ph type="subTitle" idx="1"/>
          </p:nvPr>
        </p:nvSpPr>
        <p:spPr>
          <a:xfrm>
            <a:off x="723900" y="3174725"/>
            <a:ext cx="7696200" cy="932100"/>
          </a:xfrm>
          <a:prstGeom prst="rect">
            <a:avLst/>
          </a:prstGeom>
        </p:spPr>
        <p:txBody>
          <a:bodyPr wrap="square" lIns="91425" tIns="91425" rIns="91425" bIns="91425" anchor="t" anchorCtr="0"/>
          <a:lstStyle>
            <a:lvl1pPr lvl="0" algn="ctr" rtl="0">
              <a:spcBef>
                <a:spcPts val="0"/>
              </a:spcBef>
              <a:buClr>
                <a:schemeClr val="dk2"/>
              </a:buClr>
              <a:buSzPct val="100000"/>
              <a:buNone/>
              <a:defRPr sz="1800">
                <a:solidFill>
                  <a:schemeClr val="dk2"/>
                </a:solidFill>
              </a:defRPr>
            </a:lvl1pPr>
            <a:lvl2pPr lvl="1" algn="ctr" rtl="0">
              <a:spcBef>
                <a:spcPts val="0"/>
              </a:spcBef>
              <a:buClr>
                <a:schemeClr val="dk2"/>
              </a:buClr>
              <a:buSzPct val="100000"/>
              <a:buNone/>
              <a:defRPr sz="1800">
                <a:solidFill>
                  <a:schemeClr val="dk2"/>
                </a:solidFill>
              </a:defRPr>
            </a:lvl2pPr>
            <a:lvl3pPr lvl="2" algn="ctr" rtl="0">
              <a:spcBef>
                <a:spcPts val="0"/>
              </a:spcBef>
              <a:buClr>
                <a:schemeClr val="dk2"/>
              </a:buClr>
              <a:buSzPct val="100000"/>
              <a:buNone/>
              <a:defRPr sz="1800">
                <a:solidFill>
                  <a:schemeClr val="dk2"/>
                </a:solidFill>
              </a:defRPr>
            </a:lvl3pPr>
            <a:lvl4pPr lvl="3" algn="ctr" rtl="0">
              <a:spcBef>
                <a:spcPts val="0"/>
              </a:spcBef>
              <a:buClr>
                <a:schemeClr val="dk2"/>
              </a:buClr>
              <a:buSzPct val="100000"/>
              <a:buNone/>
              <a:defRPr sz="1800">
                <a:solidFill>
                  <a:schemeClr val="dk2"/>
                </a:solidFill>
              </a:defRPr>
            </a:lvl4pPr>
            <a:lvl5pPr lvl="4" algn="ctr" rtl="0">
              <a:spcBef>
                <a:spcPts val="0"/>
              </a:spcBef>
              <a:buClr>
                <a:schemeClr val="dk2"/>
              </a:buClr>
              <a:buSzPct val="100000"/>
              <a:buNone/>
              <a:defRPr sz="1800">
                <a:solidFill>
                  <a:schemeClr val="dk2"/>
                </a:solidFill>
              </a:defRPr>
            </a:lvl5pPr>
            <a:lvl6pPr lvl="5" algn="ctr" rtl="0">
              <a:spcBef>
                <a:spcPts val="0"/>
              </a:spcBef>
              <a:buClr>
                <a:schemeClr val="dk2"/>
              </a:buClr>
              <a:buNone/>
              <a:defRPr>
                <a:solidFill>
                  <a:schemeClr val="dk2"/>
                </a:solidFill>
              </a:defRPr>
            </a:lvl6pPr>
            <a:lvl7pPr lvl="6" algn="ctr" rtl="0">
              <a:spcBef>
                <a:spcPts val="0"/>
              </a:spcBef>
              <a:buClr>
                <a:schemeClr val="dk2"/>
              </a:buClr>
              <a:buNone/>
              <a:defRPr>
                <a:solidFill>
                  <a:schemeClr val="dk2"/>
                </a:solidFill>
              </a:defRPr>
            </a:lvl7pPr>
            <a:lvl8pPr lvl="7" algn="ctr" rtl="0">
              <a:spcBef>
                <a:spcPts val="0"/>
              </a:spcBef>
              <a:buClr>
                <a:schemeClr val="dk2"/>
              </a:buClr>
              <a:buNone/>
              <a:defRPr>
                <a:solidFill>
                  <a:schemeClr val="dk2"/>
                </a:solidFill>
              </a:defRPr>
            </a:lvl8pPr>
            <a:lvl9pPr lvl="8" algn="ctr" rtl="0">
              <a:spcBef>
                <a:spcPts val="0"/>
              </a:spcBef>
              <a:buClr>
                <a:schemeClr val="dk2"/>
              </a:buClr>
              <a:buNone/>
              <a:defRPr>
                <a:solidFill>
                  <a:schemeClr val="dk2"/>
                </a:solidFill>
              </a:defRPr>
            </a:lvl9pPr>
          </a:lstStyle>
          <a:p>
            <a:endParaRPr/>
          </a:p>
        </p:txBody>
      </p:sp>
      <p:pic>
        <p:nvPicPr>
          <p:cNvPr id="378" name="Shape 378" descr="onos-logo.png"/>
          <p:cNvPicPr preferRelativeResize="0"/>
          <p:nvPr/>
        </p:nvPicPr>
        <p:blipFill>
          <a:blip r:embed="rId3">
            <a:alphaModFix amt="96000"/>
          </a:blip>
          <a:stretch>
            <a:fillRect/>
          </a:stretch>
        </p:blipFill>
        <p:spPr>
          <a:xfrm>
            <a:off x="7369200" y="3563068"/>
            <a:ext cx="1491550" cy="1381900"/>
          </a:xfrm>
          <a:prstGeom prst="rect">
            <a:avLst/>
          </a:prstGeom>
          <a:noFill/>
          <a:ln>
            <a:noFill/>
          </a:ln>
        </p:spPr>
      </p:pic>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379"/>
        <p:cNvGrpSpPr/>
        <p:nvPr/>
      </p:nvGrpSpPr>
      <p:grpSpPr>
        <a:xfrm>
          <a:off x="0" y="0"/>
          <a:ext cx="0" cy="0"/>
          <a:chOff x="0" y="0"/>
          <a:chExt cx="0" cy="0"/>
        </a:xfrm>
      </p:grpSpPr>
      <p:sp>
        <p:nvSpPr>
          <p:cNvPr id="380" name="Shape 380"/>
          <p:cNvSpPr txBox="1">
            <a:spLocks noGrp="1"/>
          </p:cNvSpPr>
          <p:nvPr>
            <p:ph type="title"/>
          </p:nvPr>
        </p:nvSpPr>
        <p:spPr>
          <a:xfrm>
            <a:off x="377775" y="3"/>
            <a:ext cx="8229600" cy="857400"/>
          </a:xfrm>
          <a:prstGeom prst="rect">
            <a:avLst/>
          </a:prstGeom>
        </p:spPr>
        <p:txBody>
          <a:bodyPr wrap="square" lIns="91425" tIns="91425" rIns="91425" bIns="91425" anchor="b"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381" name="Shape 381"/>
          <p:cNvSpPr txBox="1">
            <a:spLocks noGrp="1"/>
          </p:cNvSpPr>
          <p:nvPr>
            <p:ph type="sldNum" idx="12"/>
          </p:nvPr>
        </p:nvSpPr>
        <p:spPr>
          <a:xfrm>
            <a:off x="8556791" y="4749850"/>
            <a:ext cx="548700" cy="393600"/>
          </a:xfrm>
          <a:prstGeom prst="rect">
            <a:avLst/>
          </a:prstGeom>
        </p:spPr>
        <p:txBody>
          <a:bodyPr wrap="square" lIns="91425" tIns="91425" rIns="91425" bIns="91425" anchor="ctr" anchorCtr="0">
            <a:noAutofit/>
          </a:bodyPr>
          <a:lstStyle/>
          <a:p>
            <a:pPr lvl="0" rtl="0">
              <a:spcBef>
                <a:spcPts val="0"/>
              </a:spcBef>
              <a:buNone/>
            </a:pPr>
            <a:fld id="{00000000-1234-1234-1234-123412341234}" type="slidenum">
              <a:rPr lang="en"/>
              <a:t>‹#›</a:t>
            </a:fld>
            <a:endParaRPr lang="en"/>
          </a:p>
        </p:txBody>
      </p:sp>
      <p:pic>
        <p:nvPicPr>
          <p:cNvPr id="382" name="Shape 382" descr="onos-logo.png"/>
          <p:cNvPicPr preferRelativeResize="0"/>
          <p:nvPr/>
        </p:nvPicPr>
        <p:blipFill>
          <a:blip r:embed="rId2">
            <a:alphaModFix amt="96000"/>
          </a:blip>
          <a:stretch>
            <a:fillRect/>
          </a:stretch>
        </p:blipFill>
        <p:spPr>
          <a:xfrm>
            <a:off x="8344100" y="131246"/>
            <a:ext cx="623100" cy="577293"/>
          </a:xfrm>
          <a:prstGeom prst="rect">
            <a:avLst/>
          </a:prstGeom>
          <a:noFill/>
          <a:ln>
            <a:noFill/>
          </a:ln>
        </p:spPr>
      </p:pic>
      <p:sp>
        <p:nvSpPr>
          <p:cNvPr id="383" name="Shape 383"/>
          <p:cNvSpPr txBox="1">
            <a:spLocks noGrp="1"/>
          </p:cNvSpPr>
          <p:nvPr>
            <p:ph type="body" idx="1"/>
          </p:nvPr>
        </p:nvSpPr>
        <p:spPr>
          <a:xfrm>
            <a:off x="457200" y="751498"/>
            <a:ext cx="8229600" cy="3989400"/>
          </a:xfrm>
          <a:prstGeom prst="rect">
            <a:avLst/>
          </a:prstGeom>
        </p:spPr>
        <p:txBody>
          <a:bodyPr wrap="square" lIns="91425" tIns="91425" rIns="91425" bIns="91425" anchor="t" anchorCtr="0"/>
          <a:lstStyle>
            <a:lvl1pPr lvl="0" rtl="0">
              <a:spcBef>
                <a:spcPts val="0"/>
              </a:spcBef>
              <a:buSzPct val="100000"/>
              <a:defRPr sz="2400"/>
            </a:lvl1pPr>
            <a:lvl2pPr lvl="1" rtl="0">
              <a:spcBef>
                <a:spcPts val="0"/>
              </a:spcBef>
              <a:buSzPct val="100000"/>
              <a:defRPr sz="1800"/>
            </a:lvl2pPr>
            <a:lvl3pPr lvl="2" rtl="0">
              <a:spcBef>
                <a:spcPts val="0"/>
              </a:spcBef>
              <a:buSzPct val="100000"/>
              <a:defRPr sz="1400"/>
            </a:lvl3pPr>
            <a:lvl4pPr lvl="3" rtl="0">
              <a:spcBef>
                <a:spcPts val="0"/>
              </a:spcBef>
              <a:buSzPct val="100000"/>
              <a:defRPr sz="1200"/>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384"/>
        <p:cNvGrpSpPr/>
        <p:nvPr/>
      </p:nvGrpSpPr>
      <p:grpSpPr>
        <a:xfrm>
          <a:off x="0" y="0"/>
          <a:ext cx="0" cy="0"/>
          <a:chOff x="0" y="0"/>
          <a:chExt cx="0" cy="0"/>
        </a:xfrm>
      </p:grpSpPr>
      <p:sp>
        <p:nvSpPr>
          <p:cNvPr id="385" name="Shape 385"/>
          <p:cNvSpPr txBox="1">
            <a:spLocks noGrp="1"/>
          </p:cNvSpPr>
          <p:nvPr>
            <p:ph type="title"/>
          </p:nvPr>
        </p:nvSpPr>
        <p:spPr>
          <a:xfrm>
            <a:off x="377775" y="3"/>
            <a:ext cx="8229600" cy="857400"/>
          </a:xfrm>
          <a:prstGeom prst="rect">
            <a:avLst/>
          </a:prstGeom>
        </p:spPr>
        <p:txBody>
          <a:bodyPr wrap="square" lIns="91425" tIns="91425" rIns="91425" bIns="91425" anchor="b"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386" name="Shape 386"/>
          <p:cNvSpPr txBox="1">
            <a:spLocks noGrp="1"/>
          </p:cNvSpPr>
          <p:nvPr>
            <p:ph type="body" idx="1"/>
          </p:nvPr>
        </p:nvSpPr>
        <p:spPr>
          <a:xfrm>
            <a:off x="457200" y="758825"/>
            <a:ext cx="3994500" cy="3725700"/>
          </a:xfrm>
          <a:prstGeom prst="rect">
            <a:avLst/>
          </a:prstGeom>
        </p:spPr>
        <p:txBody>
          <a:bodyPr wrap="square"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387" name="Shape 387"/>
          <p:cNvSpPr txBox="1">
            <a:spLocks noGrp="1"/>
          </p:cNvSpPr>
          <p:nvPr>
            <p:ph type="body" idx="2"/>
          </p:nvPr>
        </p:nvSpPr>
        <p:spPr>
          <a:xfrm>
            <a:off x="4692273" y="758825"/>
            <a:ext cx="3994500" cy="3725700"/>
          </a:xfrm>
          <a:prstGeom prst="rect">
            <a:avLst/>
          </a:prstGeom>
        </p:spPr>
        <p:txBody>
          <a:bodyPr wrap="square"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388" name="Shape 388"/>
          <p:cNvSpPr txBox="1">
            <a:spLocks noGrp="1"/>
          </p:cNvSpPr>
          <p:nvPr>
            <p:ph type="sldNum" idx="12"/>
          </p:nvPr>
        </p:nvSpPr>
        <p:spPr>
          <a:xfrm>
            <a:off x="8556791" y="4749850"/>
            <a:ext cx="548700" cy="393600"/>
          </a:xfrm>
          <a:prstGeom prst="rect">
            <a:avLst/>
          </a:prstGeom>
        </p:spPr>
        <p:txBody>
          <a:bodyPr wrap="square" lIns="91425" tIns="91425" rIns="91425" bIns="91425" anchor="ctr" anchorCtr="0">
            <a:noAutofit/>
          </a:bodyPr>
          <a:lstStyle/>
          <a:p>
            <a:pPr lvl="0" rtl="0">
              <a:spcBef>
                <a:spcPts val="0"/>
              </a:spcBef>
              <a:buNone/>
            </a:pPr>
            <a:fld id="{00000000-1234-1234-1234-123412341234}" type="slidenum">
              <a:rPr lang="en"/>
              <a:t>‹#›</a:t>
            </a:fld>
            <a:endParaRPr lang="en"/>
          </a:p>
        </p:txBody>
      </p:sp>
      <p:pic>
        <p:nvPicPr>
          <p:cNvPr id="389" name="Shape 389" descr="onos-logo.png"/>
          <p:cNvPicPr preferRelativeResize="0"/>
          <p:nvPr/>
        </p:nvPicPr>
        <p:blipFill>
          <a:blip r:embed="rId2">
            <a:alphaModFix amt="96000"/>
          </a:blip>
          <a:stretch>
            <a:fillRect/>
          </a:stretch>
        </p:blipFill>
        <p:spPr>
          <a:xfrm>
            <a:off x="8344100" y="131246"/>
            <a:ext cx="623100" cy="577293"/>
          </a:xfrm>
          <a:prstGeom prst="rect">
            <a:avLst/>
          </a:prstGeom>
          <a:noFill/>
          <a:ln>
            <a:noFill/>
          </a:ln>
        </p:spPr>
      </p:pic>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390"/>
        <p:cNvGrpSpPr/>
        <p:nvPr/>
      </p:nvGrpSpPr>
      <p:grpSpPr>
        <a:xfrm>
          <a:off x="0" y="0"/>
          <a:ext cx="0" cy="0"/>
          <a:chOff x="0" y="0"/>
          <a:chExt cx="0" cy="0"/>
        </a:xfrm>
      </p:grpSpPr>
      <p:sp>
        <p:nvSpPr>
          <p:cNvPr id="391" name="Shape 391"/>
          <p:cNvSpPr txBox="1">
            <a:spLocks noGrp="1"/>
          </p:cNvSpPr>
          <p:nvPr>
            <p:ph type="title"/>
          </p:nvPr>
        </p:nvSpPr>
        <p:spPr>
          <a:xfrm>
            <a:off x="377775" y="3"/>
            <a:ext cx="8229600" cy="857400"/>
          </a:xfrm>
          <a:prstGeom prst="rect">
            <a:avLst/>
          </a:prstGeom>
        </p:spPr>
        <p:txBody>
          <a:bodyPr wrap="square" lIns="91425" tIns="91425" rIns="91425" bIns="91425" anchor="b"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392" name="Shape 392"/>
          <p:cNvSpPr txBox="1">
            <a:spLocks noGrp="1"/>
          </p:cNvSpPr>
          <p:nvPr>
            <p:ph type="sldNum" idx="12"/>
          </p:nvPr>
        </p:nvSpPr>
        <p:spPr>
          <a:xfrm>
            <a:off x="8556791" y="4749850"/>
            <a:ext cx="548700" cy="393600"/>
          </a:xfrm>
          <a:prstGeom prst="rect">
            <a:avLst/>
          </a:prstGeom>
        </p:spPr>
        <p:txBody>
          <a:bodyPr wrap="square" lIns="91425" tIns="91425" rIns="91425" bIns="91425" anchor="ctr" anchorCtr="0">
            <a:noAutofit/>
          </a:bodyPr>
          <a:lstStyle/>
          <a:p>
            <a:pPr lvl="0" rtl="0">
              <a:spcBef>
                <a:spcPts val="0"/>
              </a:spcBef>
              <a:buNone/>
            </a:pPr>
            <a:fld id="{00000000-1234-1234-1234-123412341234}" type="slidenum">
              <a:rPr lang="en"/>
              <a:t>‹#›</a:t>
            </a:fld>
            <a:endParaRPr lang="en"/>
          </a:p>
        </p:txBody>
      </p:sp>
      <p:pic>
        <p:nvPicPr>
          <p:cNvPr id="393" name="Shape 393" descr="onos-logo.png"/>
          <p:cNvPicPr preferRelativeResize="0"/>
          <p:nvPr/>
        </p:nvPicPr>
        <p:blipFill>
          <a:blip r:embed="rId2">
            <a:alphaModFix amt="96000"/>
          </a:blip>
          <a:stretch>
            <a:fillRect/>
          </a:stretch>
        </p:blipFill>
        <p:spPr>
          <a:xfrm>
            <a:off x="8344100" y="131246"/>
            <a:ext cx="623100" cy="577293"/>
          </a:xfrm>
          <a:prstGeom prst="rect">
            <a:avLst/>
          </a:prstGeom>
          <a:noFill/>
          <a:ln>
            <a:noFill/>
          </a:ln>
        </p:spPr>
      </p:pic>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cSld name="Caption">
    <p:spTree>
      <p:nvGrpSpPr>
        <p:cNvPr id="1" name="Shape 394"/>
        <p:cNvGrpSpPr/>
        <p:nvPr/>
      </p:nvGrpSpPr>
      <p:grpSpPr>
        <a:xfrm>
          <a:off x="0" y="0"/>
          <a:ext cx="0" cy="0"/>
          <a:chOff x="0" y="0"/>
          <a:chExt cx="0" cy="0"/>
        </a:xfrm>
      </p:grpSpPr>
      <p:sp>
        <p:nvSpPr>
          <p:cNvPr id="395" name="Shape 395"/>
          <p:cNvSpPr txBox="1">
            <a:spLocks noGrp="1"/>
          </p:cNvSpPr>
          <p:nvPr>
            <p:ph type="body" idx="1"/>
          </p:nvPr>
        </p:nvSpPr>
        <p:spPr>
          <a:xfrm>
            <a:off x="457200" y="4406309"/>
            <a:ext cx="8229600" cy="519600"/>
          </a:xfrm>
          <a:prstGeom prst="rect">
            <a:avLst/>
          </a:prstGeom>
        </p:spPr>
        <p:txBody>
          <a:bodyPr wrap="square" lIns="91425" tIns="91425" rIns="91425" bIns="91425" anchor="t" anchorCtr="0"/>
          <a:lstStyle>
            <a:lvl1pPr lvl="0" algn="ctr" rtl="0">
              <a:spcBef>
                <a:spcPts val="360"/>
              </a:spcBef>
              <a:buSzPct val="100000"/>
              <a:buNone/>
              <a:defRPr sz="1800"/>
            </a:lvl1pPr>
          </a:lstStyle>
          <a:p>
            <a:endParaRPr/>
          </a:p>
        </p:txBody>
      </p:sp>
      <p:sp>
        <p:nvSpPr>
          <p:cNvPr id="396" name="Shape 396"/>
          <p:cNvSpPr txBox="1">
            <a:spLocks noGrp="1"/>
          </p:cNvSpPr>
          <p:nvPr>
            <p:ph type="sldNum" idx="12"/>
          </p:nvPr>
        </p:nvSpPr>
        <p:spPr>
          <a:xfrm>
            <a:off x="8556791" y="4749850"/>
            <a:ext cx="548700" cy="393600"/>
          </a:xfrm>
          <a:prstGeom prst="rect">
            <a:avLst/>
          </a:prstGeom>
        </p:spPr>
        <p:txBody>
          <a:bodyPr wrap="square" lIns="91425" tIns="91425" rIns="91425" bIns="91425" anchor="ctr" anchorCtr="0">
            <a:noAutofit/>
          </a:bodyPr>
          <a:lstStyle/>
          <a:p>
            <a:pPr lvl="0" rtl="0">
              <a:spcBef>
                <a:spcPts val="0"/>
              </a:spcBef>
              <a:buNone/>
            </a:pPr>
            <a:fld id="{00000000-1234-1234-1234-123412341234}" type="slidenum">
              <a:rPr lang="en"/>
              <a:t>‹#›</a:t>
            </a:fld>
            <a:endParaRPr lang="en"/>
          </a:p>
        </p:txBody>
      </p:sp>
      <p:pic>
        <p:nvPicPr>
          <p:cNvPr id="397" name="Shape 397" descr="onos-logo.png"/>
          <p:cNvPicPr preferRelativeResize="0"/>
          <p:nvPr/>
        </p:nvPicPr>
        <p:blipFill>
          <a:blip r:embed="rId2">
            <a:alphaModFix amt="96000"/>
          </a:blip>
          <a:stretch>
            <a:fillRect/>
          </a:stretch>
        </p:blipFill>
        <p:spPr>
          <a:xfrm>
            <a:off x="8344100" y="131246"/>
            <a:ext cx="623100" cy="577293"/>
          </a:xfrm>
          <a:prstGeom prst="rect">
            <a:avLst/>
          </a:prstGeom>
          <a:noFill/>
          <a:ln>
            <a:noFill/>
          </a:ln>
        </p:spPr>
      </p:pic>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398"/>
        <p:cNvGrpSpPr/>
        <p:nvPr/>
      </p:nvGrpSpPr>
      <p:grpSpPr>
        <a:xfrm>
          <a:off x="0" y="0"/>
          <a:ext cx="0" cy="0"/>
          <a:chOff x="0" y="0"/>
          <a:chExt cx="0" cy="0"/>
        </a:xfrm>
      </p:grpSpPr>
      <p:sp>
        <p:nvSpPr>
          <p:cNvPr id="399" name="Shape 399"/>
          <p:cNvSpPr txBox="1">
            <a:spLocks noGrp="1"/>
          </p:cNvSpPr>
          <p:nvPr>
            <p:ph type="sldNum" idx="12"/>
          </p:nvPr>
        </p:nvSpPr>
        <p:spPr>
          <a:xfrm>
            <a:off x="8556791" y="4749850"/>
            <a:ext cx="548700" cy="393600"/>
          </a:xfrm>
          <a:prstGeom prst="rect">
            <a:avLst/>
          </a:prstGeom>
        </p:spPr>
        <p:txBody>
          <a:bodyPr wrap="square" lIns="91425" tIns="91425" rIns="91425" bIns="91425" anchor="ctr" anchorCtr="0">
            <a:noAutofit/>
          </a:bodyPr>
          <a:lstStyle/>
          <a:p>
            <a:pPr lvl="0" rtl="0">
              <a:spcBef>
                <a:spcPts val="0"/>
              </a:spcBef>
              <a:buNone/>
            </a:pPr>
            <a:fld id="{00000000-1234-1234-1234-123412341234}" type="slidenum">
              <a:rPr lang="en"/>
              <a:t>‹#›</a:t>
            </a:fld>
            <a:endParaRPr lang="en"/>
          </a:p>
        </p:txBody>
      </p:sp>
      <p:pic>
        <p:nvPicPr>
          <p:cNvPr id="400" name="Shape 400" descr="onos-logo.png"/>
          <p:cNvPicPr preferRelativeResize="0"/>
          <p:nvPr/>
        </p:nvPicPr>
        <p:blipFill>
          <a:blip r:embed="rId2">
            <a:alphaModFix amt="96000"/>
          </a:blip>
          <a:stretch>
            <a:fillRect/>
          </a:stretch>
        </p:blipFill>
        <p:spPr>
          <a:xfrm>
            <a:off x="8344100" y="131246"/>
            <a:ext cx="623100" cy="577293"/>
          </a:xfrm>
          <a:prstGeom prst="rect">
            <a:avLst/>
          </a:prstGeom>
          <a:noFill/>
          <a:ln>
            <a:noFill/>
          </a:ln>
        </p:spPr>
      </p:pic>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cSld name="End Slide">
    <p:spTree>
      <p:nvGrpSpPr>
        <p:cNvPr id="1" name="Shape 401"/>
        <p:cNvGrpSpPr/>
        <p:nvPr/>
      </p:nvGrpSpPr>
      <p:grpSpPr>
        <a:xfrm>
          <a:off x="0" y="0"/>
          <a:ext cx="0" cy="0"/>
          <a:chOff x="0" y="0"/>
          <a:chExt cx="0" cy="0"/>
        </a:xfrm>
      </p:grpSpPr>
      <p:sp>
        <p:nvSpPr>
          <p:cNvPr id="402" name="Shape 402"/>
          <p:cNvSpPr txBox="1"/>
          <p:nvPr/>
        </p:nvSpPr>
        <p:spPr>
          <a:xfrm>
            <a:off x="2779350" y="4745219"/>
            <a:ext cx="3585300" cy="356700"/>
          </a:xfrm>
          <a:prstGeom prst="rect">
            <a:avLst/>
          </a:prstGeom>
          <a:noFill/>
          <a:ln>
            <a:noFill/>
          </a:ln>
        </p:spPr>
        <p:txBody>
          <a:bodyPr wrap="square" lIns="91425" tIns="91425" rIns="91425" bIns="91425" anchor="t" anchorCtr="0">
            <a:noAutofit/>
          </a:bodyPr>
          <a:lstStyle/>
          <a:p>
            <a:pPr lvl="0" algn="ctr" rtl="0">
              <a:spcBef>
                <a:spcPts val="0"/>
              </a:spcBef>
              <a:buNone/>
            </a:pPr>
            <a:r>
              <a:rPr lang="en" i="1"/>
              <a:t>Join the journey @ onosproject.org</a:t>
            </a:r>
          </a:p>
        </p:txBody>
      </p:sp>
      <p:sp>
        <p:nvSpPr>
          <p:cNvPr id="403" name="Shape 403"/>
          <p:cNvSpPr txBox="1"/>
          <p:nvPr/>
        </p:nvSpPr>
        <p:spPr>
          <a:xfrm>
            <a:off x="1787850" y="2741250"/>
            <a:ext cx="5568300" cy="356700"/>
          </a:xfrm>
          <a:prstGeom prst="rect">
            <a:avLst/>
          </a:prstGeom>
          <a:noFill/>
          <a:ln>
            <a:noFill/>
          </a:ln>
        </p:spPr>
        <p:txBody>
          <a:bodyPr wrap="square" lIns="91425" tIns="91425" rIns="91425" bIns="91425" anchor="t" anchorCtr="0">
            <a:noAutofit/>
          </a:bodyPr>
          <a:lstStyle/>
          <a:p>
            <a:pPr lvl="0" algn="ctr" rtl="0">
              <a:spcBef>
                <a:spcPts val="0"/>
              </a:spcBef>
              <a:buNone/>
            </a:pPr>
            <a:r>
              <a:rPr lang="en"/>
              <a:t>Software Defined Transformation of Service Provider Networks</a:t>
            </a:r>
          </a:p>
        </p:txBody>
      </p:sp>
      <p:pic>
        <p:nvPicPr>
          <p:cNvPr id="404" name="Shape 404" descr="onos-logo-fliprotate.png"/>
          <p:cNvPicPr preferRelativeResize="0"/>
          <p:nvPr/>
        </p:nvPicPr>
        <p:blipFill>
          <a:blip r:embed="rId2">
            <a:alphaModFix/>
          </a:blip>
          <a:stretch>
            <a:fillRect/>
          </a:stretch>
        </p:blipFill>
        <p:spPr>
          <a:xfrm>
            <a:off x="3675512" y="1260250"/>
            <a:ext cx="1792975" cy="1481000"/>
          </a:xfrm>
          <a:prstGeom prst="rect">
            <a:avLst/>
          </a:prstGeom>
          <a:noFill/>
          <a:ln>
            <a:noFill/>
          </a:ln>
        </p:spPr>
      </p:pic>
      <p:sp>
        <p:nvSpPr>
          <p:cNvPr id="405" name="Shape 405"/>
          <p:cNvSpPr/>
          <p:nvPr/>
        </p:nvSpPr>
        <p:spPr>
          <a:xfrm>
            <a:off x="8026800" y="0"/>
            <a:ext cx="1117200" cy="854100"/>
          </a:xfrm>
          <a:prstGeom prst="rect">
            <a:avLst/>
          </a:prstGeom>
          <a:solidFill>
            <a:srgbClr val="FFFFFF"/>
          </a:solidFill>
          <a:ln>
            <a:noFill/>
          </a:ln>
        </p:spPr>
        <p:txBody>
          <a:bodyPr wrap="square" lIns="91425" tIns="91425" rIns="91425" bIns="91425" anchor="ctr" anchorCtr="0">
            <a:noAutofit/>
          </a:bodyPr>
          <a:lstStyle/>
          <a:p>
            <a:pPr lvl="0">
              <a:spcBef>
                <a:spcPts val="0"/>
              </a:spcBef>
              <a:buNone/>
            </a:pPr>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410"/>
        <p:cNvGrpSpPr/>
        <p:nvPr/>
      </p:nvGrpSpPr>
      <p:grpSpPr>
        <a:xfrm>
          <a:off x="0" y="0"/>
          <a:ext cx="0" cy="0"/>
          <a:chOff x="0" y="0"/>
          <a:chExt cx="0" cy="0"/>
        </a:xfrm>
      </p:grpSpPr>
      <p:sp>
        <p:nvSpPr>
          <p:cNvPr id="411" name="Shape 411"/>
          <p:cNvSpPr txBox="1">
            <a:spLocks noGrp="1"/>
          </p:cNvSpPr>
          <p:nvPr>
            <p:ph type="ctrTitle"/>
          </p:nvPr>
        </p:nvSpPr>
        <p:spPr>
          <a:xfrm>
            <a:off x="311700" y="2261200"/>
            <a:ext cx="8520600" cy="916800"/>
          </a:xfrm>
          <a:prstGeom prst="rect">
            <a:avLst/>
          </a:prstGeom>
        </p:spPr>
        <p:txBody>
          <a:bodyPr wrap="square" lIns="91425" tIns="91425" rIns="91425" bIns="91425" anchor="b" anchorCtr="0"/>
          <a:lstStyle>
            <a:lvl1pPr lvl="0" algn="ctr" rtl="0">
              <a:spcBef>
                <a:spcPts val="0"/>
              </a:spcBef>
              <a:buSzPct val="100000"/>
              <a:defRPr sz="5200"/>
            </a:lvl1pPr>
            <a:lvl2pPr lvl="1" algn="ctr" rtl="0">
              <a:spcBef>
                <a:spcPts val="0"/>
              </a:spcBef>
              <a:buSzPct val="100000"/>
              <a:defRPr sz="5200"/>
            </a:lvl2pPr>
            <a:lvl3pPr lvl="2" algn="ctr" rtl="0">
              <a:spcBef>
                <a:spcPts val="0"/>
              </a:spcBef>
              <a:buSzPct val="100000"/>
              <a:defRPr sz="5200"/>
            </a:lvl3pPr>
            <a:lvl4pPr lvl="3" algn="ctr" rtl="0">
              <a:spcBef>
                <a:spcPts val="0"/>
              </a:spcBef>
              <a:buSzPct val="100000"/>
              <a:defRPr sz="5200"/>
            </a:lvl4pPr>
            <a:lvl5pPr lvl="4" algn="ctr" rtl="0">
              <a:spcBef>
                <a:spcPts val="0"/>
              </a:spcBef>
              <a:buSzPct val="100000"/>
              <a:defRPr sz="5200"/>
            </a:lvl5pPr>
            <a:lvl6pPr lvl="5" algn="ctr" rtl="0">
              <a:spcBef>
                <a:spcPts val="0"/>
              </a:spcBef>
              <a:buSzPct val="100000"/>
              <a:defRPr sz="5200"/>
            </a:lvl6pPr>
            <a:lvl7pPr lvl="6" algn="ctr" rtl="0">
              <a:spcBef>
                <a:spcPts val="0"/>
              </a:spcBef>
              <a:buSzPct val="100000"/>
              <a:defRPr sz="5200"/>
            </a:lvl7pPr>
            <a:lvl8pPr lvl="7" algn="ctr" rtl="0">
              <a:spcBef>
                <a:spcPts val="0"/>
              </a:spcBef>
              <a:buSzPct val="100000"/>
              <a:defRPr sz="5200"/>
            </a:lvl8pPr>
            <a:lvl9pPr lvl="8" algn="ctr" rtl="0">
              <a:spcBef>
                <a:spcPts val="0"/>
              </a:spcBef>
              <a:buSzPct val="100000"/>
              <a:defRPr sz="5200"/>
            </a:lvl9pPr>
          </a:lstStyle>
          <a:p>
            <a:endParaRPr/>
          </a:p>
        </p:txBody>
      </p:sp>
      <p:sp>
        <p:nvSpPr>
          <p:cNvPr id="412" name="Shape 412"/>
          <p:cNvSpPr txBox="1">
            <a:spLocks noGrp="1"/>
          </p:cNvSpPr>
          <p:nvPr>
            <p:ph type="subTitle" idx="1"/>
          </p:nvPr>
        </p:nvSpPr>
        <p:spPr>
          <a:xfrm>
            <a:off x="311700" y="3215125"/>
            <a:ext cx="8520600" cy="792600"/>
          </a:xfrm>
          <a:prstGeom prst="rect">
            <a:avLst/>
          </a:prstGeom>
        </p:spPr>
        <p:txBody>
          <a:bodyPr wrap="square" lIns="91425" tIns="91425" rIns="91425" bIns="91425" anchor="t" anchorCtr="0"/>
          <a:lstStyle>
            <a:lvl1pPr lvl="0" algn="ctr" rtl="0">
              <a:lnSpc>
                <a:spcPct val="100000"/>
              </a:lnSpc>
              <a:spcBef>
                <a:spcPts val="0"/>
              </a:spcBef>
              <a:spcAft>
                <a:spcPts val="0"/>
              </a:spcAft>
              <a:buSzPct val="100000"/>
              <a:buNone/>
              <a:defRPr sz="2800"/>
            </a:lvl1pPr>
            <a:lvl2pPr lvl="1" algn="ctr" rtl="0">
              <a:lnSpc>
                <a:spcPct val="100000"/>
              </a:lnSpc>
              <a:spcBef>
                <a:spcPts val="0"/>
              </a:spcBef>
              <a:spcAft>
                <a:spcPts val="0"/>
              </a:spcAft>
              <a:buSzPct val="100000"/>
              <a:buNone/>
              <a:defRPr sz="2800"/>
            </a:lvl2pPr>
            <a:lvl3pPr lvl="2" algn="ctr" rtl="0">
              <a:lnSpc>
                <a:spcPct val="100000"/>
              </a:lnSpc>
              <a:spcBef>
                <a:spcPts val="0"/>
              </a:spcBef>
              <a:spcAft>
                <a:spcPts val="0"/>
              </a:spcAft>
              <a:buSzPct val="100000"/>
              <a:buNone/>
              <a:defRPr sz="2800"/>
            </a:lvl3pPr>
            <a:lvl4pPr lvl="3" algn="ctr" rtl="0">
              <a:lnSpc>
                <a:spcPct val="100000"/>
              </a:lnSpc>
              <a:spcBef>
                <a:spcPts val="0"/>
              </a:spcBef>
              <a:spcAft>
                <a:spcPts val="0"/>
              </a:spcAft>
              <a:buSzPct val="100000"/>
              <a:buNone/>
              <a:defRPr sz="2800"/>
            </a:lvl4pPr>
            <a:lvl5pPr lvl="4" algn="ctr" rtl="0">
              <a:lnSpc>
                <a:spcPct val="100000"/>
              </a:lnSpc>
              <a:spcBef>
                <a:spcPts val="0"/>
              </a:spcBef>
              <a:spcAft>
                <a:spcPts val="0"/>
              </a:spcAft>
              <a:buSzPct val="100000"/>
              <a:buNone/>
              <a:defRPr sz="2800"/>
            </a:lvl5pPr>
            <a:lvl6pPr lvl="5" algn="ctr" rtl="0">
              <a:lnSpc>
                <a:spcPct val="100000"/>
              </a:lnSpc>
              <a:spcBef>
                <a:spcPts val="0"/>
              </a:spcBef>
              <a:spcAft>
                <a:spcPts val="0"/>
              </a:spcAft>
              <a:buSzPct val="100000"/>
              <a:buNone/>
              <a:defRPr sz="2800"/>
            </a:lvl6pPr>
            <a:lvl7pPr lvl="6" algn="ctr" rtl="0">
              <a:lnSpc>
                <a:spcPct val="100000"/>
              </a:lnSpc>
              <a:spcBef>
                <a:spcPts val="0"/>
              </a:spcBef>
              <a:spcAft>
                <a:spcPts val="0"/>
              </a:spcAft>
              <a:buSzPct val="100000"/>
              <a:buNone/>
              <a:defRPr sz="2800"/>
            </a:lvl7pPr>
            <a:lvl8pPr lvl="7" algn="ctr" rtl="0">
              <a:lnSpc>
                <a:spcPct val="100000"/>
              </a:lnSpc>
              <a:spcBef>
                <a:spcPts val="0"/>
              </a:spcBef>
              <a:spcAft>
                <a:spcPts val="0"/>
              </a:spcAft>
              <a:buSzPct val="100000"/>
              <a:buNone/>
              <a:defRPr sz="2800"/>
            </a:lvl8pPr>
            <a:lvl9pPr lvl="8" algn="ctr" rtl="0">
              <a:lnSpc>
                <a:spcPct val="100000"/>
              </a:lnSpc>
              <a:spcBef>
                <a:spcPts val="0"/>
              </a:spcBef>
              <a:spcAft>
                <a:spcPts val="0"/>
              </a:spcAft>
              <a:buSzPct val="100000"/>
              <a:buNone/>
              <a:defRPr sz="2800"/>
            </a:lvl9pPr>
          </a:lstStyle>
          <a:p>
            <a:endParaRPr/>
          </a:p>
        </p:txBody>
      </p:sp>
      <p:sp>
        <p:nvSpPr>
          <p:cNvPr id="413" name="Shape 413"/>
          <p:cNvSpPr txBox="1">
            <a:spLocks noGrp="1"/>
          </p:cNvSpPr>
          <p:nvPr>
            <p:ph type="sldNum" idx="12"/>
          </p:nvPr>
        </p:nvSpPr>
        <p:spPr>
          <a:xfrm>
            <a:off x="8472457" y="4663216"/>
            <a:ext cx="548700" cy="393600"/>
          </a:xfrm>
          <a:prstGeom prst="rect">
            <a:avLst/>
          </a:prstGeom>
        </p:spPr>
        <p:txBody>
          <a:bodyPr wrap="square" lIns="91425" tIns="91425" rIns="91425" bIns="91425" anchor="ctr" anchorCtr="0">
            <a:noAutofit/>
          </a:bodyPr>
          <a:lstStyle/>
          <a:p>
            <a:pPr lvl="0" rtl="0">
              <a:spcBef>
                <a:spcPts val="0"/>
              </a:spcBef>
              <a:buNone/>
            </a:pPr>
            <a:fld id="{00000000-1234-1234-1234-123412341234}" type="slidenum">
              <a:rPr lang="en"/>
              <a:t>‹#›</a:t>
            </a:fld>
            <a:endParaRPr lang="en"/>
          </a:p>
        </p:txBody>
      </p:sp>
      <p:pic>
        <p:nvPicPr>
          <p:cNvPr id="414" name="Shape 414" descr="onos-logo-fliprotate.notext.png"/>
          <p:cNvPicPr preferRelativeResize="0"/>
          <p:nvPr/>
        </p:nvPicPr>
        <p:blipFill>
          <a:blip r:embed="rId2">
            <a:alphaModFix/>
          </a:blip>
          <a:stretch>
            <a:fillRect/>
          </a:stretch>
        </p:blipFill>
        <p:spPr>
          <a:xfrm>
            <a:off x="3392399" y="812825"/>
            <a:ext cx="1576850" cy="1576850"/>
          </a:xfrm>
          <a:prstGeom prst="rect">
            <a:avLst/>
          </a:prstGeom>
          <a:noFill/>
          <a:ln>
            <a:noFill/>
          </a:ln>
        </p:spPr>
      </p:pic>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415"/>
        <p:cNvGrpSpPr/>
        <p:nvPr/>
      </p:nvGrpSpPr>
      <p:grpSpPr>
        <a:xfrm>
          <a:off x="0" y="0"/>
          <a:ext cx="0" cy="0"/>
          <a:chOff x="0" y="0"/>
          <a:chExt cx="0" cy="0"/>
        </a:xfrm>
      </p:grpSpPr>
      <p:sp>
        <p:nvSpPr>
          <p:cNvPr id="416" name="Shape 416"/>
          <p:cNvSpPr txBox="1">
            <a:spLocks noGrp="1"/>
          </p:cNvSpPr>
          <p:nvPr>
            <p:ph type="title"/>
          </p:nvPr>
        </p:nvSpPr>
        <p:spPr>
          <a:xfrm>
            <a:off x="311700" y="2150850"/>
            <a:ext cx="8520600" cy="841800"/>
          </a:xfrm>
          <a:prstGeom prst="rect">
            <a:avLst/>
          </a:prstGeom>
        </p:spPr>
        <p:txBody>
          <a:bodyPr wrap="square" lIns="91425" tIns="91425" rIns="91425" bIns="91425" anchor="ctr" anchorCtr="0"/>
          <a:lstStyle>
            <a:lvl1pPr lvl="0" algn="ctr" rtl="0">
              <a:spcBef>
                <a:spcPts val="0"/>
              </a:spcBef>
              <a:buSzPct val="100000"/>
              <a:defRPr sz="3600"/>
            </a:lvl1pPr>
            <a:lvl2pPr lvl="1" algn="ctr" rtl="0">
              <a:spcBef>
                <a:spcPts val="0"/>
              </a:spcBef>
              <a:buSzPct val="100000"/>
              <a:defRPr sz="3600"/>
            </a:lvl2pPr>
            <a:lvl3pPr lvl="2" algn="ctr" rtl="0">
              <a:spcBef>
                <a:spcPts val="0"/>
              </a:spcBef>
              <a:buSzPct val="100000"/>
              <a:defRPr sz="3600"/>
            </a:lvl3pPr>
            <a:lvl4pPr lvl="3" algn="ctr" rtl="0">
              <a:spcBef>
                <a:spcPts val="0"/>
              </a:spcBef>
              <a:buSzPct val="100000"/>
              <a:defRPr sz="3600"/>
            </a:lvl4pPr>
            <a:lvl5pPr lvl="4" algn="ctr" rtl="0">
              <a:spcBef>
                <a:spcPts val="0"/>
              </a:spcBef>
              <a:buSzPct val="100000"/>
              <a:defRPr sz="3600"/>
            </a:lvl5pPr>
            <a:lvl6pPr lvl="5" algn="ctr" rtl="0">
              <a:spcBef>
                <a:spcPts val="0"/>
              </a:spcBef>
              <a:buSzPct val="100000"/>
              <a:defRPr sz="3600"/>
            </a:lvl6pPr>
            <a:lvl7pPr lvl="6" algn="ctr" rtl="0">
              <a:spcBef>
                <a:spcPts val="0"/>
              </a:spcBef>
              <a:buSzPct val="100000"/>
              <a:defRPr sz="3600"/>
            </a:lvl7pPr>
            <a:lvl8pPr lvl="7" algn="ctr" rtl="0">
              <a:spcBef>
                <a:spcPts val="0"/>
              </a:spcBef>
              <a:buSzPct val="100000"/>
              <a:defRPr sz="3600"/>
            </a:lvl8pPr>
            <a:lvl9pPr lvl="8" algn="ctr" rtl="0">
              <a:spcBef>
                <a:spcPts val="0"/>
              </a:spcBef>
              <a:buSzPct val="100000"/>
              <a:defRPr sz="3600"/>
            </a:lvl9pPr>
          </a:lstStyle>
          <a:p>
            <a:endParaRPr/>
          </a:p>
        </p:txBody>
      </p:sp>
      <p:sp>
        <p:nvSpPr>
          <p:cNvPr id="417" name="Shape 417"/>
          <p:cNvSpPr txBox="1">
            <a:spLocks noGrp="1"/>
          </p:cNvSpPr>
          <p:nvPr>
            <p:ph type="sldNum" idx="12"/>
          </p:nvPr>
        </p:nvSpPr>
        <p:spPr>
          <a:xfrm>
            <a:off x="8472457" y="4663216"/>
            <a:ext cx="548700" cy="393600"/>
          </a:xfrm>
          <a:prstGeom prst="rect">
            <a:avLst/>
          </a:prstGeom>
        </p:spPr>
        <p:txBody>
          <a:bodyPr wrap="square" lIns="91425" tIns="91425" rIns="91425" bIns="91425" anchor="ctr" anchorCtr="0">
            <a:noAutofit/>
          </a:bodyPr>
          <a:lstStyle/>
          <a:p>
            <a:pPr lvl="0" rtl="0">
              <a:spcBef>
                <a:spcPts val="0"/>
              </a:spcBef>
              <a:buNone/>
            </a:pPr>
            <a:fld id="{00000000-1234-1234-1234-123412341234}" type="slidenum">
              <a:rPr lang="en"/>
              <a:t>‹#›</a:t>
            </a:fld>
            <a:endParaRPr lang="en"/>
          </a:p>
        </p:txBody>
      </p:sp>
      <p:pic>
        <p:nvPicPr>
          <p:cNvPr id="418" name="Shape 418" descr="onos-logo-fliprotate.notext.png"/>
          <p:cNvPicPr preferRelativeResize="0"/>
          <p:nvPr/>
        </p:nvPicPr>
        <p:blipFill>
          <a:blip r:embed="rId2">
            <a:alphaModFix/>
          </a:blip>
          <a:stretch>
            <a:fillRect/>
          </a:stretch>
        </p:blipFill>
        <p:spPr>
          <a:xfrm flipH="1">
            <a:off x="8175550" y="66175"/>
            <a:ext cx="875850" cy="87585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46"/>
        <p:cNvGrpSpPr/>
        <p:nvPr/>
      </p:nvGrpSpPr>
      <p:grpSpPr>
        <a:xfrm>
          <a:off x="0" y="0"/>
          <a:ext cx="0" cy="0"/>
          <a:chOff x="0" y="0"/>
          <a:chExt cx="0" cy="0"/>
        </a:xfrm>
      </p:grpSpPr>
      <p:sp>
        <p:nvSpPr>
          <p:cNvPr id="47" name="Shape 47"/>
          <p:cNvSpPr txBox="1">
            <a:spLocks noGrp="1"/>
          </p:cNvSpPr>
          <p:nvPr>
            <p:ph type="title"/>
          </p:nvPr>
        </p:nvSpPr>
        <p:spPr>
          <a:xfrm>
            <a:off x="457200" y="205979"/>
            <a:ext cx="8229600" cy="857400"/>
          </a:xfrm>
          <a:prstGeom prst="rect">
            <a:avLst/>
          </a:prstGeom>
          <a:noFill/>
          <a:ln>
            <a:noFill/>
          </a:ln>
        </p:spPr>
        <p:txBody>
          <a:bodyPr wrap="square" lIns="91425" tIns="91425" rIns="91425" bIns="91425" anchor="ctr" anchorCtr="0"/>
          <a:lstStyle>
            <a:lvl1pPr lvl="0" algn="ctr" rtl="0">
              <a:spcBef>
                <a:spcPts val="0"/>
              </a:spcBef>
              <a:buClr>
                <a:schemeClr val="dk1"/>
              </a:buClr>
              <a:buFont typeface="Calibri"/>
              <a:buNone/>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48" name="Shape 48"/>
          <p:cNvSpPr txBox="1">
            <a:spLocks noGrp="1"/>
          </p:cNvSpPr>
          <p:nvPr>
            <p:ph type="body" idx="1"/>
          </p:nvPr>
        </p:nvSpPr>
        <p:spPr>
          <a:xfrm>
            <a:off x="457200" y="1200150"/>
            <a:ext cx="8229600" cy="3394500"/>
          </a:xfrm>
          <a:prstGeom prst="rect">
            <a:avLst/>
          </a:prstGeom>
          <a:noFill/>
          <a:ln>
            <a:noFill/>
          </a:ln>
        </p:spPr>
        <p:txBody>
          <a:bodyPr wrap="square" lIns="91425" tIns="91425" rIns="91425" bIns="91425" anchor="t" anchorCtr="0"/>
          <a:lstStyle>
            <a:lvl1pPr marL="342900" lvl="0" indent="-50800" algn="l" rtl="0">
              <a:spcBef>
                <a:spcPts val="640"/>
              </a:spcBef>
              <a:buClr>
                <a:schemeClr val="dk1"/>
              </a:buClr>
              <a:buFont typeface="Arial"/>
              <a:buChar char="•"/>
              <a:defRPr/>
            </a:lvl1pPr>
            <a:lvl2pPr marL="742950" lvl="1" indent="-19050" algn="l" rtl="0">
              <a:spcBef>
                <a:spcPts val="560"/>
              </a:spcBef>
              <a:buClr>
                <a:schemeClr val="dk1"/>
              </a:buClr>
              <a:buFont typeface="Arial"/>
              <a:buChar char="–"/>
              <a:defRPr/>
            </a:lvl2pPr>
            <a:lvl3pPr marL="1143000" lvl="2" indent="12700" algn="l" rtl="0">
              <a:spcBef>
                <a:spcPts val="480"/>
              </a:spcBef>
              <a:buClr>
                <a:schemeClr val="dk1"/>
              </a:buClr>
              <a:buFont typeface="Arial"/>
              <a:buChar char="•"/>
              <a:defRPr/>
            </a:lvl3pPr>
            <a:lvl4pPr marL="1600200" lvl="3" indent="-12700" algn="l" rtl="0">
              <a:spcBef>
                <a:spcPts val="400"/>
              </a:spcBef>
              <a:buClr>
                <a:schemeClr val="dk1"/>
              </a:buClr>
              <a:buFont typeface="Arial"/>
              <a:buChar char="–"/>
              <a:defRPr/>
            </a:lvl4pPr>
            <a:lvl5pPr marL="2057400" lvl="4" indent="-12700" algn="l" rtl="0">
              <a:spcBef>
                <a:spcPts val="400"/>
              </a:spcBef>
              <a:buClr>
                <a:schemeClr val="dk1"/>
              </a:buClr>
              <a:buFont typeface="Arial"/>
              <a:buChar char="»"/>
              <a:defRPr/>
            </a:lvl5pPr>
            <a:lvl6pPr marL="2514600" lvl="5" indent="-12700" algn="l" rtl="0">
              <a:spcBef>
                <a:spcPts val="400"/>
              </a:spcBef>
              <a:buClr>
                <a:schemeClr val="dk1"/>
              </a:buClr>
              <a:buFont typeface="Arial"/>
              <a:buChar char="•"/>
              <a:defRPr/>
            </a:lvl6pPr>
            <a:lvl7pPr marL="2971800" lvl="6" indent="-12700" algn="l" rtl="0">
              <a:spcBef>
                <a:spcPts val="400"/>
              </a:spcBef>
              <a:buClr>
                <a:schemeClr val="dk1"/>
              </a:buClr>
              <a:buFont typeface="Arial"/>
              <a:buChar char="•"/>
              <a:defRPr/>
            </a:lvl7pPr>
            <a:lvl8pPr marL="3429000" lvl="7" indent="-12700" algn="l" rtl="0">
              <a:spcBef>
                <a:spcPts val="400"/>
              </a:spcBef>
              <a:buClr>
                <a:schemeClr val="dk1"/>
              </a:buClr>
              <a:buFont typeface="Arial"/>
              <a:buChar char="•"/>
              <a:defRPr/>
            </a:lvl8pPr>
            <a:lvl9pPr marL="3886200" lvl="8" indent="-12700" algn="l" rtl="0">
              <a:spcBef>
                <a:spcPts val="400"/>
              </a:spcBef>
              <a:buClr>
                <a:schemeClr val="dk1"/>
              </a:buClr>
              <a:buFont typeface="Arial"/>
              <a:buChar char="•"/>
              <a:defRPr/>
            </a:lvl9pPr>
          </a:lstStyle>
          <a:p>
            <a:endParaRPr/>
          </a:p>
        </p:txBody>
      </p:sp>
      <p:sp>
        <p:nvSpPr>
          <p:cNvPr id="49" name="Shape 49"/>
          <p:cNvSpPr txBox="1">
            <a:spLocks noGrp="1"/>
          </p:cNvSpPr>
          <p:nvPr>
            <p:ph type="dt" idx="10"/>
          </p:nvPr>
        </p:nvSpPr>
        <p:spPr>
          <a:xfrm>
            <a:off x="457200" y="4767262"/>
            <a:ext cx="2133600" cy="273900"/>
          </a:xfrm>
          <a:prstGeom prst="rect">
            <a:avLst/>
          </a:prstGeom>
          <a:noFill/>
          <a:ln>
            <a:noFill/>
          </a:ln>
        </p:spPr>
        <p:txBody>
          <a:bodyPr wrap="square" lIns="91425" tIns="91425" rIns="91425" bIns="91425" anchor="ctr" anchorCtr="0"/>
          <a:lstStyle>
            <a:lvl1pPr marL="0" marR="0" lvl="0" indent="0" algn="l" rtl="0">
              <a:lnSpc>
                <a:spcPct val="100000"/>
              </a:lnSpc>
              <a:spcBef>
                <a:spcPts val="0"/>
              </a:spcBef>
              <a:spcAft>
                <a:spcPts val="0"/>
              </a:spcAft>
              <a:buClr>
                <a:srgbClr val="000000"/>
              </a:buClr>
              <a:buFont typeface="Arial"/>
              <a:buNone/>
              <a:defRPr/>
            </a:lvl1pPr>
            <a:lvl2pPr marL="457200" marR="0" lvl="1" indent="0" algn="l" rtl="0">
              <a:lnSpc>
                <a:spcPct val="100000"/>
              </a:lnSpc>
              <a:spcBef>
                <a:spcPts val="0"/>
              </a:spcBef>
              <a:spcAft>
                <a:spcPts val="0"/>
              </a:spcAft>
              <a:buClr>
                <a:srgbClr val="000000"/>
              </a:buClr>
              <a:buFont typeface="Arial"/>
              <a:buNone/>
              <a:defRPr/>
            </a:lvl2pPr>
            <a:lvl3pPr marL="914400" marR="0" lvl="2" indent="0" algn="l" rtl="0">
              <a:lnSpc>
                <a:spcPct val="100000"/>
              </a:lnSpc>
              <a:spcBef>
                <a:spcPts val="0"/>
              </a:spcBef>
              <a:spcAft>
                <a:spcPts val="0"/>
              </a:spcAft>
              <a:buClr>
                <a:srgbClr val="000000"/>
              </a:buClr>
              <a:buFont typeface="Arial"/>
              <a:buNone/>
              <a:defRPr/>
            </a:lvl3pPr>
            <a:lvl4pPr marL="1371600" marR="0" lvl="3" indent="0" algn="l" rtl="0">
              <a:lnSpc>
                <a:spcPct val="100000"/>
              </a:lnSpc>
              <a:spcBef>
                <a:spcPts val="0"/>
              </a:spcBef>
              <a:spcAft>
                <a:spcPts val="0"/>
              </a:spcAft>
              <a:buClr>
                <a:srgbClr val="000000"/>
              </a:buClr>
              <a:buFont typeface="Arial"/>
              <a:buNone/>
              <a:defRPr/>
            </a:lvl4pPr>
            <a:lvl5pPr marL="1828800" marR="0" lvl="4" indent="0" algn="l" rtl="0">
              <a:lnSpc>
                <a:spcPct val="100000"/>
              </a:lnSpc>
              <a:spcBef>
                <a:spcPts val="0"/>
              </a:spcBef>
              <a:spcAft>
                <a:spcPts val="0"/>
              </a:spcAft>
              <a:buClr>
                <a:srgbClr val="000000"/>
              </a:buClr>
              <a:buFont typeface="Arial"/>
              <a:buNone/>
              <a:defRPr/>
            </a:lvl5pPr>
            <a:lvl6pPr marL="2286000" marR="0" lvl="5" indent="0" algn="l" rtl="0">
              <a:lnSpc>
                <a:spcPct val="100000"/>
              </a:lnSpc>
              <a:spcBef>
                <a:spcPts val="0"/>
              </a:spcBef>
              <a:spcAft>
                <a:spcPts val="0"/>
              </a:spcAft>
              <a:buClr>
                <a:srgbClr val="000000"/>
              </a:buClr>
              <a:buFont typeface="Arial"/>
              <a:buNone/>
              <a:defRPr/>
            </a:lvl6pPr>
            <a:lvl7pPr marL="2743200" marR="0" lvl="6" indent="0" algn="l" rtl="0">
              <a:lnSpc>
                <a:spcPct val="100000"/>
              </a:lnSpc>
              <a:spcBef>
                <a:spcPts val="0"/>
              </a:spcBef>
              <a:spcAft>
                <a:spcPts val="0"/>
              </a:spcAft>
              <a:buClr>
                <a:srgbClr val="000000"/>
              </a:buClr>
              <a:buFont typeface="Arial"/>
              <a:buNone/>
              <a:defRPr/>
            </a:lvl7pPr>
            <a:lvl8pPr marL="3200400" marR="0" lvl="7" indent="0" algn="l" rtl="0">
              <a:lnSpc>
                <a:spcPct val="100000"/>
              </a:lnSpc>
              <a:spcBef>
                <a:spcPts val="0"/>
              </a:spcBef>
              <a:spcAft>
                <a:spcPts val="0"/>
              </a:spcAft>
              <a:buClr>
                <a:srgbClr val="000000"/>
              </a:buClr>
              <a:buFont typeface="Arial"/>
              <a:buNone/>
              <a:defRPr/>
            </a:lvl8pPr>
            <a:lvl9pPr marL="3657600" marR="0" lvl="8" indent="0" algn="l" rtl="0">
              <a:lnSpc>
                <a:spcPct val="100000"/>
              </a:lnSpc>
              <a:spcBef>
                <a:spcPts val="0"/>
              </a:spcBef>
              <a:spcAft>
                <a:spcPts val="0"/>
              </a:spcAft>
              <a:buClr>
                <a:srgbClr val="000000"/>
              </a:buClr>
              <a:buFont typeface="Arial"/>
              <a:buNone/>
              <a:defRPr/>
            </a:lvl9pPr>
          </a:lstStyle>
          <a:p>
            <a:endParaRPr/>
          </a:p>
        </p:txBody>
      </p:sp>
      <p:sp>
        <p:nvSpPr>
          <p:cNvPr id="50" name="Shape 50"/>
          <p:cNvSpPr txBox="1">
            <a:spLocks noGrp="1"/>
          </p:cNvSpPr>
          <p:nvPr>
            <p:ph type="ftr" idx="11"/>
          </p:nvPr>
        </p:nvSpPr>
        <p:spPr>
          <a:xfrm>
            <a:off x="3124200" y="4767262"/>
            <a:ext cx="2895600" cy="273900"/>
          </a:xfrm>
          <a:prstGeom prst="rect">
            <a:avLst/>
          </a:prstGeom>
          <a:noFill/>
          <a:ln>
            <a:noFill/>
          </a:ln>
        </p:spPr>
        <p:txBody>
          <a:bodyPr wrap="square" lIns="91425" tIns="91425" rIns="91425" bIns="91425" anchor="ctr" anchorCtr="0"/>
          <a:lstStyle>
            <a:lvl1pPr marL="0" marR="0" lvl="0" indent="0" algn="ctr" rtl="0">
              <a:lnSpc>
                <a:spcPct val="100000"/>
              </a:lnSpc>
              <a:spcBef>
                <a:spcPts val="0"/>
              </a:spcBef>
              <a:spcAft>
                <a:spcPts val="0"/>
              </a:spcAft>
              <a:buClr>
                <a:srgbClr val="000000"/>
              </a:buClr>
              <a:buFont typeface="Arial"/>
              <a:buNone/>
              <a:defRPr/>
            </a:lvl1pPr>
            <a:lvl2pPr marL="457200" marR="0" lvl="1" indent="0" algn="l" rtl="0">
              <a:lnSpc>
                <a:spcPct val="100000"/>
              </a:lnSpc>
              <a:spcBef>
                <a:spcPts val="0"/>
              </a:spcBef>
              <a:spcAft>
                <a:spcPts val="0"/>
              </a:spcAft>
              <a:buClr>
                <a:srgbClr val="000000"/>
              </a:buClr>
              <a:buFont typeface="Arial"/>
              <a:buNone/>
              <a:defRPr/>
            </a:lvl2pPr>
            <a:lvl3pPr marL="914400" marR="0" lvl="2" indent="0" algn="l" rtl="0">
              <a:lnSpc>
                <a:spcPct val="100000"/>
              </a:lnSpc>
              <a:spcBef>
                <a:spcPts val="0"/>
              </a:spcBef>
              <a:spcAft>
                <a:spcPts val="0"/>
              </a:spcAft>
              <a:buClr>
                <a:srgbClr val="000000"/>
              </a:buClr>
              <a:buFont typeface="Arial"/>
              <a:buNone/>
              <a:defRPr/>
            </a:lvl3pPr>
            <a:lvl4pPr marL="1371600" marR="0" lvl="3" indent="0" algn="l" rtl="0">
              <a:lnSpc>
                <a:spcPct val="100000"/>
              </a:lnSpc>
              <a:spcBef>
                <a:spcPts val="0"/>
              </a:spcBef>
              <a:spcAft>
                <a:spcPts val="0"/>
              </a:spcAft>
              <a:buClr>
                <a:srgbClr val="000000"/>
              </a:buClr>
              <a:buFont typeface="Arial"/>
              <a:buNone/>
              <a:defRPr/>
            </a:lvl4pPr>
            <a:lvl5pPr marL="1828800" marR="0" lvl="4" indent="0" algn="l" rtl="0">
              <a:lnSpc>
                <a:spcPct val="100000"/>
              </a:lnSpc>
              <a:spcBef>
                <a:spcPts val="0"/>
              </a:spcBef>
              <a:spcAft>
                <a:spcPts val="0"/>
              </a:spcAft>
              <a:buClr>
                <a:srgbClr val="000000"/>
              </a:buClr>
              <a:buFont typeface="Arial"/>
              <a:buNone/>
              <a:defRPr/>
            </a:lvl5pPr>
            <a:lvl6pPr marL="2286000" marR="0" lvl="5" indent="0" algn="l" rtl="0">
              <a:lnSpc>
                <a:spcPct val="100000"/>
              </a:lnSpc>
              <a:spcBef>
                <a:spcPts val="0"/>
              </a:spcBef>
              <a:spcAft>
                <a:spcPts val="0"/>
              </a:spcAft>
              <a:buClr>
                <a:srgbClr val="000000"/>
              </a:buClr>
              <a:buFont typeface="Arial"/>
              <a:buNone/>
              <a:defRPr/>
            </a:lvl6pPr>
            <a:lvl7pPr marL="2743200" marR="0" lvl="6" indent="0" algn="l" rtl="0">
              <a:lnSpc>
                <a:spcPct val="100000"/>
              </a:lnSpc>
              <a:spcBef>
                <a:spcPts val="0"/>
              </a:spcBef>
              <a:spcAft>
                <a:spcPts val="0"/>
              </a:spcAft>
              <a:buClr>
                <a:srgbClr val="000000"/>
              </a:buClr>
              <a:buFont typeface="Arial"/>
              <a:buNone/>
              <a:defRPr/>
            </a:lvl7pPr>
            <a:lvl8pPr marL="3200400" marR="0" lvl="7" indent="0" algn="l" rtl="0">
              <a:lnSpc>
                <a:spcPct val="100000"/>
              </a:lnSpc>
              <a:spcBef>
                <a:spcPts val="0"/>
              </a:spcBef>
              <a:spcAft>
                <a:spcPts val="0"/>
              </a:spcAft>
              <a:buClr>
                <a:srgbClr val="000000"/>
              </a:buClr>
              <a:buFont typeface="Arial"/>
              <a:buNone/>
              <a:defRPr/>
            </a:lvl8pPr>
            <a:lvl9pPr marL="3657600" marR="0" lvl="8" indent="0" algn="l" rtl="0">
              <a:lnSpc>
                <a:spcPct val="100000"/>
              </a:lnSpc>
              <a:spcBef>
                <a:spcPts val="0"/>
              </a:spcBef>
              <a:spcAft>
                <a:spcPts val="0"/>
              </a:spcAft>
              <a:buClr>
                <a:srgbClr val="000000"/>
              </a:buClr>
              <a:buFont typeface="Arial"/>
              <a:buNone/>
              <a:defRPr/>
            </a:lvl9pPr>
          </a:lstStyle>
          <a:p>
            <a:endParaRPr/>
          </a:p>
        </p:txBody>
      </p:sp>
      <p:sp>
        <p:nvSpPr>
          <p:cNvPr id="51" name="Shape 51"/>
          <p:cNvSpPr txBox="1">
            <a:spLocks noGrp="1"/>
          </p:cNvSpPr>
          <p:nvPr>
            <p:ph type="sldNum" idx="12"/>
          </p:nvPr>
        </p:nvSpPr>
        <p:spPr>
          <a:xfrm>
            <a:off x="6553200" y="4767262"/>
            <a:ext cx="2133600" cy="273900"/>
          </a:xfrm>
          <a:prstGeom prst="rect">
            <a:avLst/>
          </a:prstGeom>
          <a:noFill/>
          <a:ln>
            <a:noFill/>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SzPct val="100000"/>
              <a:buFont typeface="Arial"/>
              <a:buNone/>
            </a:pPr>
            <a:endParaRPr sz="1400" b="0" i="0" u="none" strike="noStrike" cap="none">
              <a:solidFill>
                <a:srgbClr val="000000"/>
              </a:solidFill>
              <a:latin typeface="Arial"/>
              <a:ea typeface="Arial"/>
              <a:cs typeface="Arial"/>
              <a:sym typeface="Arial"/>
            </a:endParaRPr>
          </a:p>
          <a:p>
            <a:pPr marL="457200" marR="0" lvl="1" indent="-88900" algn="l" rtl="0">
              <a:lnSpc>
                <a:spcPct val="100000"/>
              </a:lnSpc>
              <a:spcBef>
                <a:spcPts val="0"/>
              </a:spcBef>
              <a:spcAft>
                <a:spcPts val="0"/>
              </a:spcAft>
              <a:buClr>
                <a:srgbClr val="000000"/>
              </a:buClr>
              <a:buSzPct val="100000"/>
              <a:buFont typeface="Courier New"/>
              <a:buNone/>
            </a:pPr>
            <a:endParaRPr sz="1400" b="0" i="0" u="none" strike="noStrike" cap="none">
              <a:solidFill>
                <a:srgbClr val="000000"/>
              </a:solidFill>
              <a:latin typeface="Arial"/>
              <a:ea typeface="Arial"/>
              <a:cs typeface="Arial"/>
              <a:sym typeface="Arial"/>
            </a:endParaRPr>
          </a:p>
          <a:p>
            <a:pPr marL="914400" marR="0" lvl="2" indent="-88900" algn="l" rtl="0">
              <a:lnSpc>
                <a:spcPct val="100000"/>
              </a:lnSpc>
              <a:spcBef>
                <a:spcPts val="0"/>
              </a:spcBef>
              <a:spcAft>
                <a:spcPts val="0"/>
              </a:spcAft>
              <a:buClr>
                <a:srgbClr val="000000"/>
              </a:buClr>
              <a:buSzPct val="100000"/>
              <a:buFont typeface="Noto Symbol"/>
              <a:buNone/>
            </a:pPr>
            <a:endParaRPr sz="1400" b="0" i="0" u="none" strike="noStrike" cap="none">
              <a:solidFill>
                <a:srgbClr val="000000"/>
              </a:solidFill>
              <a:latin typeface="Arial"/>
              <a:ea typeface="Arial"/>
              <a:cs typeface="Arial"/>
              <a:sym typeface="Arial"/>
            </a:endParaRPr>
          </a:p>
          <a:p>
            <a:pPr marL="1371600" marR="0" lvl="3" indent="-88900" algn="l" rtl="0">
              <a:lnSpc>
                <a:spcPct val="100000"/>
              </a:lnSpc>
              <a:spcBef>
                <a:spcPts val="0"/>
              </a:spcBef>
              <a:spcAft>
                <a:spcPts val="0"/>
              </a:spcAft>
              <a:buClr>
                <a:srgbClr val="000000"/>
              </a:buClr>
              <a:buSzPct val="100000"/>
              <a:buFont typeface="Arial"/>
              <a:buNone/>
            </a:pPr>
            <a:endParaRPr sz="1400" b="0" i="0" u="none" strike="noStrike" cap="none">
              <a:solidFill>
                <a:srgbClr val="000000"/>
              </a:solidFill>
              <a:latin typeface="Arial"/>
              <a:ea typeface="Arial"/>
              <a:cs typeface="Arial"/>
              <a:sym typeface="Arial"/>
            </a:endParaRPr>
          </a:p>
          <a:p>
            <a:pPr marL="1828800" marR="0" lvl="4" indent="-88900" algn="l" rtl="0">
              <a:lnSpc>
                <a:spcPct val="100000"/>
              </a:lnSpc>
              <a:spcBef>
                <a:spcPts val="0"/>
              </a:spcBef>
              <a:spcAft>
                <a:spcPts val="0"/>
              </a:spcAft>
              <a:buClr>
                <a:srgbClr val="000000"/>
              </a:buClr>
              <a:buSzPct val="100000"/>
              <a:buFont typeface="Courier New"/>
              <a:buNone/>
            </a:pPr>
            <a:endParaRPr sz="1400" b="0" i="0" u="none" strike="noStrike" cap="none">
              <a:solidFill>
                <a:srgbClr val="000000"/>
              </a:solidFill>
              <a:latin typeface="Arial"/>
              <a:ea typeface="Arial"/>
              <a:cs typeface="Arial"/>
              <a:sym typeface="Arial"/>
            </a:endParaRPr>
          </a:p>
          <a:p>
            <a:pPr marL="2286000" marR="0" lvl="5" indent="-88900" algn="l" rtl="0">
              <a:lnSpc>
                <a:spcPct val="100000"/>
              </a:lnSpc>
              <a:spcBef>
                <a:spcPts val="0"/>
              </a:spcBef>
              <a:spcAft>
                <a:spcPts val="0"/>
              </a:spcAft>
              <a:buClr>
                <a:srgbClr val="000000"/>
              </a:buClr>
              <a:buSzPct val="100000"/>
              <a:buFont typeface="Noto Symbol"/>
              <a:buNone/>
            </a:pPr>
            <a:endParaRPr sz="1400" b="0" i="0" u="none" strike="noStrike" cap="none">
              <a:solidFill>
                <a:srgbClr val="000000"/>
              </a:solidFill>
              <a:latin typeface="Arial"/>
              <a:ea typeface="Arial"/>
              <a:cs typeface="Arial"/>
              <a:sym typeface="Arial"/>
            </a:endParaRPr>
          </a:p>
          <a:p>
            <a:pPr marL="2743200" marR="0" lvl="6" indent="-88900" algn="l" rtl="0">
              <a:lnSpc>
                <a:spcPct val="100000"/>
              </a:lnSpc>
              <a:spcBef>
                <a:spcPts val="0"/>
              </a:spcBef>
              <a:spcAft>
                <a:spcPts val="0"/>
              </a:spcAft>
              <a:buClr>
                <a:srgbClr val="000000"/>
              </a:buClr>
              <a:buSzPct val="100000"/>
              <a:buFont typeface="Arial"/>
              <a:buNone/>
            </a:pPr>
            <a:endParaRPr sz="1400" b="0" i="0" u="none" strike="noStrike" cap="none">
              <a:solidFill>
                <a:srgbClr val="000000"/>
              </a:solidFill>
              <a:latin typeface="Arial"/>
              <a:ea typeface="Arial"/>
              <a:cs typeface="Arial"/>
              <a:sym typeface="Arial"/>
            </a:endParaRPr>
          </a:p>
          <a:p>
            <a:pPr marL="3200400" marR="0" lvl="7" indent="-88900" algn="l" rtl="0">
              <a:lnSpc>
                <a:spcPct val="100000"/>
              </a:lnSpc>
              <a:spcBef>
                <a:spcPts val="0"/>
              </a:spcBef>
              <a:spcAft>
                <a:spcPts val="0"/>
              </a:spcAft>
              <a:buClr>
                <a:srgbClr val="000000"/>
              </a:buClr>
              <a:buSzPct val="100000"/>
              <a:buFont typeface="Courier New"/>
              <a:buNone/>
            </a:pPr>
            <a:endParaRPr sz="1400" b="0" i="0" u="none" strike="noStrike" cap="none">
              <a:solidFill>
                <a:srgbClr val="000000"/>
              </a:solidFill>
              <a:latin typeface="Arial"/>
              <a:ea typeface="Arial"/>
              <a:cs typeface="Arial"/>
              <a:sym typeface="Arial"/>
            </a:endParaRPr>
          </a:p>
          <a:p>
            <a:pPr marL="3657600" marR="0" lvl="8" indent="-88900" algn="l" rtl="0">
              <a:lnSpc>
                <a:spcPct val="100000"/>
              </a:lnSpc>
              <a:spcBef>
                <a:spcPts val="0"/>
              </a:spcBef>
              <a:spcAft>
                <a:spcPts val="0"/>
              </a:spcAft>
              <a:buClr>
                <a:srgbClr val="000000"/>
              </a:buClr>
              <a:buSzPct val="100000"/>
              <a:buFont typeface="Noto Symbo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419"/>
        <p:cNvGrpSpPr/>
        <p:nvPr/>
      </p:nvGrpSpPr>
      <p:grpSpPr>
        <a:xfrm>
          <a:off x="0" y="0"/>
          <a:ext cx="0" cy="0"/>
          <a:chOff x="0" y="0"/>
          <a:chExt cx="0" cy="0"/>
        </a:xfrm>
      </p:grpSpPr>
      <p:sp>
        <p:nvSpPr>
          <p:cNvPr id="420" name="Shape 420"/>
          <p:cNvSpPr txBox="1">
            <a:spLocks noGrp="1"/>
          </p:cNvSpPr>
          <p:nvPr>
            <p:ph type="title"/>
          </p:nvPr>
        </p:nvSpPr>
        <p:spPr>
          <a:xfrm>
            <a:off x="311700" y="140225"/>
            <a:ext cx="8520600" cy="572700"/>
          </a:xfrm>
          <a:prstGeom prst="rect">
            <a:avLst/>
          </a:prstGeom>
        </p:spPr>
        <p:txBody>
          <a:bodyPr wrap="square"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421" name="Shape 421"/>
          <p:cNvSpPr txBox="1">
            <a:spLocks noGrp="1"/>
          </p:cNvSpPr>
          <p:nvPr>
            <p:ph type="body" idx="1"/>
          </p:nvPr>
        </p:nvSpPr>
        <p:spPr>
          <a:xfrm>
            <a:off x="311700" y="847675"/>
            <a:ext cx="8520600" cy="3957600"/>
          </a:xfrm>
          <a:prstGeom prst="rect">
            <a:avLst/>
          </a:prstGeom>
        </p:spPr>
        <p:txBody>
          <a:bodyPr wrap="square" lIns="91425" tIns="91425" rIns="91425" bIns="91425" anchor="t" anchorCtr="0"/>
          <a:lstStyle>
            <a:lvl1pPr lvl="0" rtl="0">
              <a:spcBef>
                <a:spcPts val="0"/>
              </a:spcBef>
              <a:buSzPct val="100000"/>
              <a:defRPr sz="2300"/>
            </a:lvl1pPr>
            <a:lvl2pPr lvl="1" rtl="0">
              <a:spcBef>
                <a:spcPts val="0"/>
              </a:spcBef>
              <a:buSzPct val="100000"/>
              <a:defRPr sz="1800"/>
            </a:lvl2pPr>
            <a:lvl3pPr lvl="2" rtl="0">
              <a:spcBef>
                <a:spcPts val="0"/>
              </a:spcBef>
              <a:buSzPct val="100000"/>
              <a:defRPr sz="1400"/>
            </a:lvl3pPr>
            <a:lvl4pPr lvl="3" rtl="0">
              <a:spcBef>
                <a:spcPts val="0"/>
              </a:spcBef>
              <a:buSzPct val="100000"/>
              <a:defRPr sz="1100"/>
            </a:lvl4pPr>
            <a:lvl5pPr lvl="4" rtl="0">
              <a:spcBef>
                <a:spcPts val="0"/>
              </a:spcBef>
              <a:buSzPct val="100000"/>
              <a:defRPr sz="1100"/>
            </a:lvl5pPr>
            <a:lvl6pPr lvl="5" rtl="0">
              <a:spcBef>
                <a:spcPts val="0"/>
              </a:spcBef>
              <a:buSzPct val="100000"/>
              <a:defRPr sz="1100"/>
            </a:lvl6pPr>
            <a:lvl7pPr lvl="6" rtl="0">
              <a:spcBef>
                <a:spcPts val="0"/>
              </a:spcBef>
              <a:buSzPct val="100000"/>
              <a:defRPr sz="1100"/>
            </a:lvl7pPr>
            <a:lvl8pPr lvl="7" rtl="0">
              <a:spcBef>
                <a:spcPts val="0"/>
              </a:spcBef>
              <a:buSzPct val="100000"/>
              <a:defRPr sz="1100"/>
            </a:lvl8pPr>
            <a:lvl9pPr lvl="8" rtl="0">
              <a:spcBef>
                <a:spcPts val="0"/>
              </a:spcBef>
              <a:buSzPct val="100000"/>
              <a:defRPr sz="1100"/>
            </a:lvl9pPr>
          </a:lstStyle>
          <a:p>
            <a:endParaRPr/>
          </a:p>
        </p:txBody>
      </p:sp>
      <p:sp>
        <p:nvSpPr>
          <p:cNvPr id="422" name="Shape 422"/>
          <p:cNvSpPr txBox="1">
            <a:spLocks noGrp="1"/>
          </p:cNvSpPr>
          <p:nvPr>
            <p:ph type="sldNum" idx="12"/>
          </p:nvPr>
        </p:nvSpPr>
        <p:spPr>
          <a:xfrm>
            <a:off x="8472457" y="4663216"/>
            <a:ext cx="548700" cy="393600"/>
          </a:xfrm>
          <a:prstGeom prst="rect">
            <a:avLst/>
          </a:prstGeom>
        </p:spPr>
        <p:txBody>
          <a:bodyPr wrap="square" lIns="91425" tIns="91425" rIns="91425" bIns="91425" anchor="ctr" anchorCtr="0">
            <a:noAutofit/>
          </a:bodyPr>
          <a:lstStyle/>
          <a:p>
            <a:pPr lvl="0" rtl="0">
              <a:spcBef>
                <a:spcPts val="0"/>
              </a:spcBef>
              <a:buNone/>
            </a:pPr>
            <a:fld id="{00000000-1234-1234-1234-123412341234}" type="slidenum">
              <a:rPr lang="en"/>
              <a:t>‹#›</a:t>
            </a:fld>
            <a:endParaRPr lang="en"/>
          </a:p>
        </p:txBody>
      </p:sp>
      <p:pic>
        <p:nvPicPr>
          <p:cNvPr id="423" name="Shape 423" descr="onos-logo-fliprotate.notext.png"/>
          <p:cNvPicPr preferRelativeResize="0"/>
          <p:nvPr/>
        </p:nvPicPr>
        <p:blipFill>
          <a:blip r:embed="rId2">
            <a:alphaModFix/>
          </a:blip>
          <a:stretch>
            <a:fillRect/>
          </a:stretch>
        </p:blipFill>
        <p:spPr>
          <a:xfrm flipH="1">
            <a:off x="8175550" y="66175"/>
            <a:ext cx="875850" cy="875850"/>
          </a:xfrm>
          <a:prstGeom prst="rect">
            <a:avLst/>
          </a:prstGeom>
          <a:noFill/>
          <a:ln>
            <a:noFill/>
          </a:ln>
        </p:spPr>
      </p:pic>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424"/>
        <p:cNvGrpSpPr/>
        <p:nvPr/>
      </p:nvGrpSpPr>
      <p:grpSpPr>
        <a:xfrm>
          <a:off x="0" y="0"/>
          <a:ext cx="0" cy="0"/>
          <a:chOff x="0" y="0"/>
          <a:chExt cx="0" cy="0"/>
        </a:xfrm>
      </p:grpSpPr>
      <p:sp>
        <p:nvSpPr>
          <p:cNvPr id="425" name="Shape 425"/>
          <p:cNvSpPr txBox="1">
            <a:spLocks noGrp="1"/>
          </p:cNvSpPr>
          <p:nvPr>
            <p:ph type="title"/>
          </p:nvPr>
        </p:nvSpPr>
        <p:spPr>
          <a:xfrm>
            <a:off x="311700" y="140225"/>
            <a:ext cx="8520600" cy="572700"/>
          </a:xfrm>
          <a:prstGeom prst="rect">
            <a:avLst/>
          </a:prstGeom>
        </p:spPr>
        <p:txBody>
          <a:bodyPr wrap="square"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426" name="Shape 426"/>
          <p:cNvSpPr txBox="1">
            <a:spLocks noGrp="1"/>
          </p:cNvSpPr>
          <p:nvPr>
            <p:ph type="body" idx="1"/>
          </p:nvPr>
        </p:nvSpPr>
        <p:spPr>
          <a:xfrm>
            <a:off x="311700" y="1152475"/>
            <a:ext cx="3999900" cy="3416400"/>
          </a:xfrm>
          <a:prstGeom prst="rect">
            <a:avLst/>
          </a:prstGeom>
        </p:spPr>
        <p:txBody>
          <a:bodyPr wrap="square" lIns="91425" tIns="91425" rIns="91425" bIns="91425" anchor="t" anchorCtr="0"/>
          <a:lstStyle>
            <a:lvl1pPr lvl="0" rtl="0">
              <a:spcBef>
                <a:spcPts val="0"/>
              </a:spcBef>
              <a:buSzPct val="100000"/>
              <a:defRPr sz="1400"/>
            </a:lvl1pPr>
            <a:lvl2pPr lvl="1" rtl="0">
              <a:spcBef>
                <a:spcPts val="0"/>
              </a:spcBef>
              <a:buSzPct val="100000"/>
              <a:defRPr sz="1200"/>
            </a:lvl2pPr>
            <a:lvl3pPr lvl="2" rtl="0">
              <a:spcBef>
                <a:spcPts val="0"/>
              </a:spcBef>
              <a:buSzPct val="100000"/>
              <a:defRPr sz="1200"/>
            </a:lvl3pPr>
            <a:lvl4pPr lvl="3" rtl="0">
              <a:spcBef>
                <a:spcPts val="0"/>
              </a:spcBef>
              <a:buSzPct val="100000"/>
              <a:defRPr sz="1200"/>
            </a:lvl4pPr>
            <a:lvl5pPr lvl="4" rtl="0">
              <a:spcBef>
                <a:spcPts val="0"/>
              </a:spcBef>
              <a:buSzPct val="100000"/>
              <a:defRPr sz="1200"/>
            </a:lvl5pPr>
            <a:lvl6pPr lvl="5" rtl="0">
              <a:spcBef>
                <a:spcPts val="0"/>
              </a:spcBef>
              <a:buSzPct val="100000"/>
              <a:defRPr sz="1200"/>
            </a:lvl6pPr>
            <a:lvl7pPr lvl="6" rtl="0">
              <a:spcBef>
                <a:spcPts val="0"/>
              </a:spcBef>
              <a:buSzPct val="100000"/>
              <a:defRPr sz="1200"/>
            </a:lvl7pPr>
            <a:lvl8pPr lvl="7" rtl="0">
              <a:spcBef>
                <a:spcPts val="0"/>
              </a:spcBef>
              <a:buSzPct val="100000"/>
              <a:defRPr sz="1200"/>
            </a:lvl8pPr>
            <a:lvl9pPr lvl="8" rtl="0">
              <a:spcBef>
                <a:spcPts val="0"/>
              </a:spcBef>
              <a:buSzPct val="100000"/>
              <a:defRPr sz="1200"/>
            </a:lvl9pPr>
          </a:lstStyle>
          <a:p>
            <a:endParaRPr/>
          </a:p>
        </p:txBody>
      </p:sp>
      <p:sp>
        <p:nvSpPr>
          <p:cNvPr id="427" name="Shape 427"/>
          <p:cNvSpPr txBox="1">
            <a:spLocks noGrp="1"/>
          </p:cNvSpPr>
          <p:nvPr>
            <p:ph type="body" idx="2"/>
          </p:nvPr>
        </p:nvSpPr>
        <p:spPr>
          <a:xfrm>
            <a:off x="4832400" y="1152475"/>
            <a:ext cx="3999900" cy="3416400"/>
          </a:xfrm>
          <a:prstGeom prst="rect">
            <a:avLst/>
          </a:prstGeom>
        </p:spPr>
        <p:txBody>
          <a:bodyPr wrap="square" lIns="91425" tIns="91425" rIns="91425" bIns="91425" anchor="t" anchorCtr="0"/>
          <a:lstStyle>
            <a:lvl1pPr lvl="0" rtl="0">
              <a:spcBef>
                <a:spcPts val="0"/>
              </a:spcBef>
              <a:buSzPct val="100000"/>
              <a:defRPr sz="1400"/>
            </a:lvl1pPr>
            <a:lvl2pPr lvl="1" rtl="0">
              <a:spcBef>
                <a:spcPts val="0"/>
              </a:spcBef>
              <a:buSzPct val="100000"/>
              <a:defRPr sz="1200"/>
            </a:lvl2pPr>
            <a:lvl3pPr lvl="2" rtl="0">
              <a:spcBef>
                <a:spcPts val="0"/>
              </a:spcBef>
              <a:buSzPct val="100000"/>
              <a:defRPr sz="1200"/>
            </a:lvl3pPr>
            <a:lvl4pPr lvl="3" rtl="0">
              <a:spcBef>
                <a:spcPts val="0"/>
              </a:spcBef>
              <a:buSzPct val="100000"/>
              <a:defRPr sz="1200"/>
            </a:lvl4pPr>
            <a:lvl5pPr lvl="4" rtl="0">
              <a:spcBef>
                <a:spcPts val="0"/>
              </a:spcBef>
              <a:buSzPct val="100000"/>
              <a:defRPr sz="1200"/>
            </a:lvl5pPr>
            <a:lvl6pPr lvl="5" rtl="0">
              <a:spcBef>
                <a:spcPts val="0"/>
              </a:spcBef>
              <a:buSzPct val="100000"/>
              <a:defRPr sz="1200"/>
            </a:lvl6pPr>
            <a:lvl7pPr lvl="6" rtl="0">
              <a:spcBef>
                <a:spcPts val="0"/>
              </a:spcBef>
              <a:buSzPct val="100000"/>
              <a:defRPr sz="1200"/>
            </a:lvl7pPr>
            <a:lvl8pPr lvl="7" rtl="0">
              <a:spcBef>
                <a:spcPts val="0"/>
              </a:spcBef>
              <a:buSzPct val="100000"/>
              <a:defRPr sz="1200"/>
            </a:lvl8pPr>
            <a:lvl9pPr lvl="8" rtl="0">
              <a:spcBef>
                <a:spcPts val="0"/>
              </a:spcBef>
              <a:buSzPct val="100000"/>
              <a:defRPr sz="1200"/>
            </a:lvl9pPr>
          </a:lstStyle>
          <a:p>
            <a:endParaRPr/>
          </a:p>
        </p:txBody>
      </p:sp>
      <p:sp>
        <p:nvSpPr>
          <p:cNvPr id="428" name="Shape 428"/>
          <p:cNvSpPr txBox="1">
            <a:spLocks noGrp="1"/>
          </p:cNvSpPr>
          <p:nvPr>
            <p:ph type="sldNum" idx="12"/>
          </p:nvPr>
        </p:nvSpPr>
        <p:spPr>
          <a:xfrm>
            <a:off x="8472457" y="4663216"/>
            <a:ext cx="548700" cy="393600"/>
          </a:xfrm>
          <a:prstGeom prst="rect">
            <a:avLst/>
          </a:prstGeom>
        </p:spPr>
        <p:txBody>
          <a:bodyPr wrap="square" lIns="91425" tIns="91425" rIns="91425" bIns="91425" anchor="ctr" anchorCtr="0">
            <a:noAutofit/>
          </a:bodyPr>
          <a:lstStyle/>
          <a:p>
            <a:pPr lvl="0" rtl="0">
              <a:spcBef>
                <a:spcPts val="0"/>
              </a:spcBef>
              <a:buNone/>
            </a:pPr>
            <a:fld id="{00000000-1234-1234-1234-123412341234}" type="slidenum">
              <a:rPr lang="en"/>
              <a:t>‹#›</a:t>
            </a:fld>
            <a:endParaRPr lang="en"/>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429"/>
        <p:cNvGrpSpPr/>
        <p:nvPr/>
      </p:nvGrpSpPr>
      <p:grpSpPr>
        <a:xfrm>
          <a:off x="0" y="0"/>
          <a:ext cx="0" cy="0"/>
          <a:chOff x="0" y="0"/>
          <a:chExt cx="0" cy="0"/>
        </a:xfrm>
      </p:grpSpPr>
      <p:sp>
        <p:nvSpPr>
          <p:cNvPr id="430" name="Shape 430"/>
          <p:cNvSpPr txBox="1">
            <a:spLocks noGrp="1"/>
          </p:cNvSpPr>
          <p:nvPr>
            <p:ph type="title"/>
          </p:nvPr>
        </p:nvSpPr>
        <p:spPr>
          <a:xfrm>
            <a:off x="311700" y="140225"/>
            <a:ext cx="8520600" cy="572700"/>
          </a:xfrm>
          <a:prstGeom prst="rect">
            <a:avLst/>
          </a:prstGeom>
        </p:spPr>
        <p:txBody>
          <a:bodyPr wrap="square"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431" name="Shape 431"/>
          <p:cNvSpPr txBox="1">
            <a:spLocks noGrp="1"/>
          </p:cNvSpPr>
          <p:nvPr>
            <p:ph type="sldNum" idx="12"/>
          </p:nvPr>
        </p:nvSpPr>
        <p:spPr>
          <a:xfrm>
            <a:off x="8472457" y="4663216"/>
            <a:ext cx="548700" cy="393600"/>
          </a:xfrm>
          <a:prstGeom prst="rect">
            <a:avLst/>
          </a:prstGeom>
        </p:spPr>
        <p:txBody>
          <a:bodyPr wrap="square" lIns="91425" tIns="91425" rIns="91425" bIns="91425" anchor="ctr" anchorCtr="0">
            <a:noAutofit/>
          </a:bodyPr>
          <a:lstStyle/>
          <a:p>
            <a:pPr lvl="0" rtl="0">
              <a:spcBef>
                <a:spcPts val="0"/>
              </a:spcBef>
              <a:buNone/>
            </a:pPr>
            <a:fld id="{00000000-1234-1234-1234-123412341234}" type="slidenum">
              <a:rPr lang="en"/>
              <a:t>‹#›</a:t>
            </a:fld>
            <a:endParaRPr lang="en"/>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432"/>
        <p:cNvGrpSpPr/>
        <p:nvPr/>
      </p:nvGrpSpPr>
      <p:grpSpPr>
        <a:xfrm>
          <a:off x="0" y="0"/>
          <a:ext cx="0" cy="0"/>
          <a:chOff x="0" y="0"/>
          <a:chExt cx="0" cy="0"/>
        </a:xfrm>
      </p:grpSpPr>
      <p:sp>
        <p:nvSpPr>
          <p:cNvPr id="433" name="Shape 433"/>
          <p:cNvSpPr txBox="1">
            <a:spLocks noGrp="1"/>
          </p:cNvSpPr>
          <p:nvPr>
            <p:ph type="title"/>
          </p:nvPr>
        </p:nvSpPr>
        <p:spPr>
          <a:xfrm>
            <a:off x="311700" y="555600"/>
            <a:ext cx="2808000" cy="755700"/>
          </a:xfrm>
          <a:prstGeom prst="rect">
            <a:avLst/>
          </a:prstGeom>
        </p:spPr>
        <p:txBody>
          <a:bodyPr wrap="square" lIns="91425" tIns="91425" rIns="91425" bIns="91425" anchor="b" anchorCtr="0"/>
          <a:lstStyle>
            <a:lvl1pPr lvl="0" rtl="0">
              <a:spcBef>
                <a:spcPts val="0"/>
              </a:spcBef>
              <a:buSzPct val="100000"/>
              <a:defRPr sz="2400"/>
            </a:lvl1pPr>
            <a:lvl2pPr lvl="1" rtl="0">
              <a:spcBef>
                <a:spcPts val="0"/>
              </a:spcBef>
              <a:buSzPct val="100000"/>
              <a:defRPr sz="2400"/>
            </a:lvl2pPr>
            <a:lvl3pPr lvl="2" rtl="0">
              <a:spcBef>
                <a:spcPts val="0"/>
              </a:spcBef>
              <a:buSzPct val="100000"/>
              <a:defRPr sz="2400"/>
            </a:lvl3pPr>
            <a:lvl4pPr lvl="3" rtl="0">
              <a:spcBef>
                <a:spcPts val="0"/>
              </a:spcBef>
              <a:buSzPct val="100000"/>
              <a:defRPr sz="2400"/>
            </a:lvl4pPr>
            <a:lvl5pPr lvl="4" rtl="0">
              <a:spcBef>
                <a:spcPts val="0"/>
              </a:spcBef>
              <a:buSzPct val="100000"/>
              <a:defRPr sz="2400"/>
            </a:lvl5pPr>
            <a:lvl6pPr lvl="5" rtl="0">
              <a:spcBef>
                <a:spcPts val="0"/>
              </a:spcBef>
              <a:buSzPct val="100000"/>
              <a:defRPr sz="2400"/>
            </a:lvl6pPr>
            <a:lvl7pPr lvl="6" rtl="0">
              <a:spcBef>
                <a:spcPts val="0"/>
              </a:spcBef>
              <a:buSzPct val="100000"/>
              <a:defRPr sz="2400"/>
            </a:lvl7pPr>
            <a:lvl8pPr lvl="7" rtl="0">
              <a:spcBef>
                <a:spcPts val="0"/>
              </a:spcBef>
              <a:buSzPct val="100000"/>
              <a:defRPr sz="2400"/>
            </a:lvl8pPr>
            <a:lvl9pPr lvl="8" rtl="0">
              <a:spcBef>
                <a:spcPts val="0"/>
              </a:spcBef>
              <a:buSzPct val="100000"/>
              <a:defRPr sz="2400"/>
            </a:lvl9pPr>
          </a:lstStyle>
          <a:p>
            <a:endParaRPr/>
          </a:p>
        </p:txBody>
      </p:sp>
      <p:sp>
        <p:nvSpPr>
          <p:cNvPr id="434" name="Shape 434"/>
          <p:cNvSpPr txBox="1">
            <a:spLocks noGrp="1"/>
          </p:cNvSpPr>
          <p:nvPr>
            <p:ph type="body" idx="1"/>
          </p:nvPr>
        </p:nvSpPr>
        <p:spPr>
          <a:xfrm>
            <a:off x="311700" y="1389600"/>
            <a:ext cx="2808000" cy="3179400"/>
          </a:xfrm>
          <a:prstGeom prst="rect">
            <a:avLst/>
          </a:prstGeom>
        </p:spPr>
        <p:txBody>
          <a:bodyPr wrap="square" lIns="91425" tIns="91425" rIns="91425" bIns="91425" anchor="t" anchorCtr="0"/>
          <a:lstStyle>
            <a:lvl1pPr lvl="0" rtl="0">
              <a:spcBef>
                <a:spcPts val="0"/>
              </a:spcBef>
              <a:buSzPct val="100000"/>
              <a:defRPr sz="1200"/>
            </a:lvl1pPr>
            <a:lvl2pPr lvl="1" rtl="0">
              <a:spcBef>
                <a:spcPts val="0"/>
              </a:spcBef>
              <a:buSzPct val="100000"/>
              <a:defRPr sz="1200"/>
            </a:lvl2pPr>
            <a:lvl3pPr lvl="2" rtl="0">
              <a:spcBef>
                <a:spcPts val="0"/>
              </a:spcBef>
              <a:buSzPct val="100000"/>
              <a:defRPr sz="1200"/>
            </a:lvl3pPr>
            <a:lvl4pPr lvl="3" rtl="0">
              <a:spcBef>
                <a:spcPts val="0"/>
              </a:spcBef>
              <a:buSzPct val="100000"/>
              <a:defRPr sz="1200"/>
            </a:lvl4pPr>
            <a:lvl5pPr lvl="4" rtl="0">
              <a:spcBef>
                <a:spcPts val="0"/>
              </a:spcBef>
              <a:buSzPct val="100000"/>
              <a:defRPr sz="1200"/>
            </a:lvl5pPr>
            <a:lvl6pPr lvl="5" rtl="0">
              <a:spcBef>
                <a:spcPts val="0"/>
              </a:spcBef>
              <a:buSzPct val="100000"/>
              <a:defRPr sz="1200"/>
            </a:lvl6pPr>
            <a:lvl7pPr lvl="6" rtl="0">
              <a:spcBef>
                <a:spcPts val="0"/>
              </a:spcBef>
              <a:buSzPct val="100000"/>
              <a:defRPr sz="1200"/>
            </a:lvl7pPr>
            <a:lvl8pPr lvl="7" rtl="0">
              <a:spcBef>
                <a:spcPts val="0"/>
              </a:spcBef>
              <a:buSzPct val="100000"/>
              <a:defRPr sz="1200"/>
            </a:lvl8pPr>
            <a:lvl9pPr lvl="8" rtl="0">
              <a:spcBef>
                <a:spcPts val="0"/>
              </a:spcBef>
              <a:buSzPct val="100000"/>
              <a:defRPr sz="1200"/>
            </a:lvl9pPr>
          </a:lstStyle>
          <a:p>
            <a:endParaRPr/>
          </a:p>
        </p:txBody>
      </p:sp>
      <p:sp>
        <p:nvSpPr>
          <p:cNvPr id="435" name="Shape 435"/>
          <p:cNvSpPr txBox="1">
            <a:spLocks noGrp="1"/>
          </p:cNvSpPr>
          <p:nvPr>
            <p:ph type="sldNum" idx="12"/>
          </p:nvPr>
        </p:nvSpPr>
        <p:spPr>
          <a:xfrm>
            <a:off x="8472457" y="4663216"/>
            <a:ext cx="548700" cy="393600"/>
          </a:xfrm>
          <a:prstGeom prst="rect">
            <a:avLst/>
          </a:prstGeom>
        </p:spPr>
        <p:txBody>
          <a:bodyPr wrap="square" lIns="91425" tIns="91425" rIns="91425" bIns="91425" anchor="ctr" anchorCtr="0">
            <a:noAutofit/>
          </a:bodyPr>
          <a:lstStyle/>
          <a:p>
            <a:pPr lvl="0" rtl="0">
              <a:spcBef>
                <a:spcPts val="0"/>
              </a:spcBef>
              <a:buNone/>
            </a:pPr>
            <a:fld id="{00000000-1234-1234-1234-123412341234}" type="slidenum">
              <a:rPr lang="en"/>
              <a:t>‹#›</a:t>
            </a:fld>
            <a:endParaRPr lang="en"/>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cSld name="Main point">
    <p:spTree>
      <p:nvGrpSpPr>
        <p:cNvPr id="1" name="Shape 436"/>
        <p:cNvGrpSpPr/>
        <p:nvPr/>
      </p:nvGrpSpPr>
      <p:grpSpPr>
        <a:xfrm>
          <a:off x="0" y="0"/>
          <a:ext cx="0" cy="0"/>
          <a:chOff x="0" y="0"/>
          <a:chExt cx="0" cy="0"/>
        </a:xfrm>
      </p:grpSpPr>
      <p:sp>
        <p:nvSpPr>
          <p:cNvPr id="437" name="Shape 437"/>
          <p:cNvSpPr txBox="1">
            <a:spLocks noGrp="1"/>
          </p:cNvSpPr>
          <p:nvPr>
            <p:ph type="title"/>
          </p:nvPr>
        </p:nvSpPr>
        <p:spPr>
          <a:xfrm>
            <a:off x="490250" y="450150"/>
            <a:ext cx="6367800" cy="4090800"/>
          </a:xfrm>
          <a:prstGeom prst="rect">
            <a:avLst/>
          </a:prstGeom>
        </p:spPr>
        <p:txBody>
          <a:bodyPr wrap="square" lIns="91425" tIns="91425" rIns="91425" bIns="91425" anchor="ctr" anchorCtr="0"/>
          <a:lstStyle>
            <a:lvl1pPr lvl="0" rtl="0">
              <a:spcBef>
                <a:spcPts val="0"/>
              </a:spcBef>
              <a:buSzPct val="100000"/>
              <a:defRPr sz="4800"/>
            </a:lvl1pPr>
            <a:lvl2pPr lvl="1" rtl="0">
              <a:spcBef>
                <a:spcPts val="0"/>
              </a:spcBef>
              <a:buSzPct val="100000"/>
              <a:defRPr sz="4800"/>
            </a:lvl2pPr>
            <a:lvl3pPr lvl="2" rtl="0">
              <a:spcBef>
                <a:spcPts val="0"/>
              </a:spcBef>
              <a:buSzPct val="100000"/>
              <a:defRPr sz="4800"/>
            </a:lvl3pPr>
            <a:lvl4pPr lvl="3" rtl="0">
              <a:spcBef>
                <a:spcPts val="0"/>
              </a:spcBef>
              <a:buSzPct val="100000"/>
              <a:defRPr sz="4800"/>
            </a:lvl4pPr>
            <a:lvl5pPr lvl="4" rtl="0">
              <a:spcBef>
                <a:spcPts val="0"/>
              </a:spcBef>
              <a:buSzPct val="100000"/>
              <a:defRPr sz="4800"/>
            </a:lvl5pPr>
            <a:lvl6pPr lvl="5" rtl="0">
              <a:spcBef>
                <a:spcPts val="0"/>
              </a:spcBef>
              <a:buSzPct val="100000"/>
              <a:defRPr sz="4800"/>
            </a:lvl6pPr>
            <a:lvl7pPr lvl="6" rtl="0">
              <a:spcBef>
                <a:spcPts val="0"/>
              </a:spcBef>
              <a:buSzPct val="100000"/>
              <a:defRPr sz="4800"/>
            </a:lvl7pPr>
            <a:lvl8pPr lvl="7" rtl="0">
              <a:spcBef>
                <a:spcPts val="0"/>
              </a:spcBef>
              <a:buSzPct val="100000"/>
              <a:defRPr sz="4800"/>
            </a:lvl8pPr>
            <a:lvl9pPr lvl="8" rtl="0">
              <a:spcBef>
                <a:spcPts val="0"/>
              </a:spcBef>
              <a:buSzPct val="100000"/>
              <a:defRPr sz="4800"/>
            </a:lvl9pPr>
          </a:lstStyle>
          <a:p>
            <a:endParaRPr/>
          </a:p>
        </p:txBody>
      </p:sp>
      <p:sp>
        <p:nvSpPr>
          <p:cNvPr id="438" name="Shape 438"/>
          <p:cNvSpPr txBox="1">
            <a:spLocks noGrp="1"/>
          </p:cNvSpPr>
          <p:nvPr>
            <p:ph type="sldNum" idx="12"/>
          </p:nvPr>
        </p:nvSpPr>
        <p:spPr>
          <a:xfrm>
            <a:off x="8472457" y="4663216"/>
            <a:ext cx="548700" cy="393600"/>
          </a:xfrm>
          <a:prstGeom prst="rect">
            <a:avLst/>
          </a:prstGeom>
        </p:spPr>
        <p:txBody>
          <a:bodyPr wrap="square" lIns="91425" tIns="91425" rIns="91425" bIns="91425" anchor="ctr" anchorCtr="0">
            <a:noAutofit/>
          </a:bodyPr>
          <a:lstStyle/>
          <a:p>
            <a:pPr lvl="0" rtl="0">
              <a:spcBef>
                <a:spcPts val="0"/>
              </a:spcBef>
              <a:buNone/>
            </a:pPr>
            <a:fld id="{00000000-1234-1234-1234-123412341234}" type="slidenum">
              <a:rPr lang="en"/>
              <a:t>‹#›</a:t>
            </a:fld>
            <a:endParaRPr lang="en"/>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439"/>
        <p:cNvGrpSpPr/>
        <p:nvPr/>
      </p:nvGrpSpPr>
      <p:grpSpPr>
        <a:xfrm>
          <a:off x="0" y="0"/>
          <a:ext cx="0" cy="0"/>
          <a:chOff x="0" y="0"/>
          <a:chExt cx="0" cy="0"/>
        </a:xfrm>
      </p:grpSpPr>
      <p:sp>
        <p:nvSpPr>
          <p:cNvPr id="440" name="Shape 440"/>
          <p:cNvSpPr/>
          <p:nvPr/>
        </p:nvSpPr>
        <p:spPr>
          <a:xfrm>
            <a:off x="4572000" y="-125"/>
            <a:ext cx="4572000" cy="5143500"/>
          </a:xfrm>
          <a:prstGeom prst="rect">
            <a:avLst/>
          </a:prstGeom>
          <a:solidFill>
            <a:schemeClr val="lt2"/>
          </a:solidFill>
          <a:ln>
            <a:noFill/>
          </a:ln>
        </p:spPr>
        <p:txBody>
          <a:bodyPr wrap="square" lIns="91425" tIns="91425" rIns="91425" bIns="91425" anchor="ctr" anchorCtr="0">
            <a:noAutofit/>
          </a:bodyPr>
          <a:lstStyle/>
          <a:p>
            <a:pPr lvl="0">
              <a:spcBef>
                <a:spcPts val="0"/>
              </a:spcBef>
              <a:buNone/>
            </a:pPr>
            <a:endParaRPr/>
          </a:p>
        </p:txBody>
      </p:sp>
      <p:sp>
        <p:nvSpPr>
          <p:cNvPr id="441" name="Shape 441"/>
          <p:cNvSpPr txBox="1">
            <a:spLocks noGrp="1"/>
          </p:cNvSpPr>
          <p:nvPr>
            <p:ph type="title"/>
          </p:nvPr>
        </p:nvSpPr>
        <p:spPr>
          <a:xfrm>
            <a:off x="265500" y="1233175"/>
            <a:ext cx="4045200" cy="1482300"/>
          </a:xfrm>
          <a:prstGeom prst="rect">
            <a:avLst/>
          </a:prstGeom>
        </p:spPr>
        <p:txBody>
          <a:bodyPr wrap="square" lIns="91425" tIns="91425" rIns="91425" bIns="91425" anchor="b" anchorCtr="0"/>
          <a:lstStyle>
            <a:lvl1pPr lvl="0" algn="ctr" rtl="0">
              <a:spcBef>
                <a:spcPts val="0"/>
              </a:spcBef>
              <a:buSzPct val="100000"/>
              <a:defRPr sz="4200"/>
            </a:lvl1pPr>
            <a:lvl2pPr lvl="1" algn="ctr" rtl="0">
              <a:spcBef>
                <a:spcPts val="0"/>
              </a:spcBef>
              <a:buSzPct val="100000"/>
              <a:defRPr sz="4200"/>
            </a:lvl2pPr>
            <a:lvl3pPr lvl="2" algn="ctr" rtl="0">
              <a:spcBef>
                <a:spcPts val="0"/>
              </a:spcBef>
              <a:buSzPct val="100000"/>
              <a:defRPr sz="4200"/>
            </a:lvl3pPr>
            <a:lvl4pPr lvl="3" algn="ctr" rtl="0">
              <a:spcBef>
                <a:spcPts val="0"/>
              </a:spcBef>
              <a:buSzPct val="100000"/>
              <a:defRPr sz="4200"/>
            </a:lvl4pPr>
            <a:lvl5pPr lvl="4" algn="ctr" rtl="0">
              <a:spcBef>
                <a:spcPts val="0"/>
              </a:spcBef>
              <a:buSzPct val="100000"/>
              <a:defRPr sz="4200"/>
            </a:lvl5pPr>
            <a:lvl6pPr lvl="5" algn="ctr" rtl="0">
              <a:spcBef>
                <a:spcPts val="0"/>
              </a:spcBef>
              <a:buSzPct val="100000"/>
              <a:defRPr sz="4200"/>
            </a:lvl6pPr>
            <a:lvl7pPr lvl="6" algn="ctr" rtl="0">
              <a:spcBef>
                <a:spcPts val="0"/>
              </a:spcBef>
              <a:buSzPct val="100000"/>
              <a:defRPr sz="4200"/>
            </a:lvl7pPr>
            <a:lvl8pPr lvl="7" algn="ctr" rtl="0">
              <a:spcBef>
                <a:spcPts val="0"/>
              </a:spcBef>
              <a:buSzPct val="100000"/>
              <a:defRPr sz="4200"/>
            </a:lvl8pPr>
            <a:lvl9pPr lvl="8" algn="ctr" rtl="0">
              <a:spcBef>
                <a:spcPts val="0"/>
              </a:spcBef>
              <a:buSzPct val="100000"/>
              <a:defRPr sz="4200"/>
            </a:lvl9pPr>
          </a:lstStyle>
          <a:p>
            <a:endParaRPr/>
          </a:p>
        </p:txBody>
      </p:sp>
      <p:sp>
        <p:nvSpPr>
          <p:cNvPr id="442" name="Shape 442"/>
          <p:cNvSpPr txBox="1">
            <a:spLocks noGrp="1"/>
          </p:cNvSpPr>
          <p:nvPr>
            <p:ph type="subTitle" idx="1"/>
          </p:nvPr>
        </p:nvSpPr>
        <p:spPr>
          <a:xfrm>
            <a:off x="265500" y="2803075"/>
            <a:ext cx="4045200" cy="1235100"/>
          </a:xfrm>
          <a:prstGeom prst="rect">
            <a:avLst/>
          </a:prstGeom>
        </p:spPr>
        <p:txBody>
          <a:bodyPr wrap="square" lIns="91425" tIns="91425" rIns="91425" bIns="91425" anchor="t" anchorCtr="0"/>
          <a:lstStyle>
            <a:lvl1pPr lvl="0" algn="ctr" rtl="0">
              <a:lnSpc>
                <a:spcPct val="100000"/>
              </a:lnSpc>
              <a:spcBef>
                <a:spcPts val="0"/>
              </a:spcBef>
              <a:spcAft>
                <a:spcPts val="0"/>
              </a:spcAft>
              <a:buSzPct val="100000"/>
              <a:buNone/>
              <a:defRPr sz="2100"/>
            </a:lvl1pPr>
            <a:lvl2pPr lvl="1" algn="ctr" rtl="0">
              <a:lnSpc>
                <a:spcPct val="100000"/>
              </a:lnSpc>
              <a:spcBef>
                <a:spcPts val="0"/>
              </a:spcBef>
              <a:spcAft>
                <a:spcPts val="0"/>
              </a:spcAft>
              <a:buSzPct val="100000"/>
              <a:buNone/>
              <a:defRPr sz="2100"/>
            </a:lvl2pPr>
            <a:lvl3pPr lvl="2" algn="ctr" rtl="0">
              <a:lnSpc>
                <a:spcPct val="100000"/>
              </a:lnSpc>
              <a:spcBef>
                <a:spcPts val="0"/>
              </a:spcBef>
              <a:spcAft>
                <a:spcPts val="0"/>
              </a:spcAft>
              <a:buSzPct val="100000"/>
              <a:buNone/>
              <a:defRPr sz="2100"/>
            </a:lvl3pPr>
            <a:lvl4pPr lvl="3" algn="ctr" rtl="0">
              <a:lnSpc>
                <a:spcPct val="100000"/>
              </a:lnSpc>
              <a:spcBef>
                <a:spcPts val="0"/>
              </a:spcBef>
              <a:spcAft>
                <a:spcPts val="0"/>
              </a:spcAft>
              <a:buSzPct val="100000"/>
              <a:buNone/>
              <a:defRPr sz="2100"/>
            </a:lvl4pPr>
            <a:lvl5pPr lvl="4" algn="ctr" rtl="0">
              <a:lnSpc>
                <a:spcPct val="100000"/>
              </a:lnSpc>
              <a:spcBef>
                <a:spcPts val="0"/>
              </a:spcBef>
              <a:spcAft>
                <a:spcPts val="0"/>
              </a:spcAft>
              <a:buSzPct val="100000"/>
              <a:buNone/>
              <a:defRPr sz="2100"/>
            </a:lvl5pPr>
            <a:lvl6pPr lvl="5" algn="ctr" rtl="0">
              <a:lnSpc>
                <a:spcPct val="100000"/>
              </a:lnSpc>
              <a:spcBef>
                <a:spcPts val="0"/>
              </a:spcBef>
              <a:spcAft>
                <a:spcPts val="0"/>
              </a:spcAft>
              <a:buSzPct val="100000"/>
              <a:buNone/>
              <a:defRPr sz="2100"/>
            </a:lvl6pPr>
            <a:lvl7pPr lvl="6" algn="ctr" rtl="0">
              <a:lnSpc>
                <a:spcPct val="100000"/>
              </a:lnSpc>
              <a:spcBef>
                <a:spcPts val="0"/>
              </a:spcBef>
              <a:spcAft>
                <a:spcPts val="0"/>
              </a:spcAft>
              <a:buSzPct val="100000"/>
              <a:buNone/>
              <a:defRPr sz="2100"/>
            </a:lvl7pPr>
            <a:lvl8pPr lvl="7" algn="ctr" rtl="0">
              <a:lnSpc>
                <a:spcPct val="100000"/>
              </a:lnSpc>
              <a:spcBef>
                <a:spcPts val="0"/>
              </a:spcBef>
              <a:spcAft>
                <a:spcPts val="0"/>
              </a:spcAft>
              <a:buSzPct val="100000"/>
              <a:buNone/>
              <a:defRPr sz="2100"/>
            </a:lvl8pPr>
            <a:lvl9pPr lvl="8" algn="ctr" rtl="0">
              <a:lnSpc>
                <a:spcPct val="100000"/>
              </a:lnSpc>
              <a:spcBef>
                <a:spcPts val="0"/>
              </a:spcBef>
              <a:spcAft>
                <a:spcPts val="0"/>
              </a:spcAft>
              <a:buSzPct val="100000"/>
              <a:buNone/>
              <a:defRPr sz="2100"/>
            </a:lvl9pPr>
          </a:lstStyle>
          <a:p>
            <a:endParaRPr/>
          </a:p>
        </p:txBody>
      </p:sp>
      <p:sp>
        <p:nvSpPr>
          <p:cNvPr id="443" name="Shape 443"/>
          <p:cNvSpPr txBox="1">
            <a:spLocks noGrp="1"/>
          </p:cNvSpPr>
          <p:nvPr>
            <p:ph type="body" idx="2"/>
          </p:nvPr>
        </p:nvSpPr>
        <p:spPr>
          <a:xfrm>
            <a:off x="4939500" y="724075"/>
            <a:ext cx="3837000" cy="3695100"/>
          </a:xfrm>
          <a:prstGeom prst="rect">
            <a:avLst/>
          </a:prstGeom>
        </p:spPr>
        <p:txBody>
          <a:bodyPr wrap="square" lIns="91425" tIns="91425" rIns="91425" bIns="91425" anchor="ctr"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444" name="Shape 444"/>
          <p:cNvSpPr txBox="1">
            <a:spLocks noGrp="1"/>
          </p:cNvSpPr>
          <p:nvPr>
            <p:ph type="sldNum" idx="12"/>
          </p:nvPr>
        </p:nvSpPr>
        <p:spPr>
          <a:xfrm>
            <a:off x="8472457" y="4663216"/>
            <a:ext cx="548700" cy="393600"/>
          </a:xfrm>
          <a:prstGeom prst="rect">
            <a:avLst/>
          </a:prstGeom>
        </p:spPr>
        <p:txBody>
          <a:bodyPr wrap="square" lIns="91425" tIns="91425" rIns="91425" bIns="91425" anchor="ctr" anchorCtr="0">
            <a:noAutofit/>
          </a:bodyPr>
          <a:lstStyle/>
          <a:p>
            <a:pPr lvl="0" rtl="0">
              <a:spcBef>
                <a:spcPts val="0"/>
              </a:spcBef>
              <a:buNone/>
            </a:pPr>
            <a:fld id="{00000000-1234-1234-1234-123412341234}" type="slidenum">
              <a:rPr lang="en"/>
              <a:t>‹#›</a:t>
            </a:fld>
            <a:endParaRPr lang="en"/>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cSld name="Caption">
    <p:spTree>
      <p:nvGrpSpPr>
        <p:cNvPr id="1" name="Shape 445"/>
        <p:cNvGrpSpPr/>
        <p:nvPr/>
      </p:nvGrpSpPr>
      <p:grpSpPr>
        <a:xfrm>
          <a:off x="0" y="0"/>
          <a:ext cx="0" cy="0"/>
          <a:chOff x="0" y="0"/>
          <a:chExt cx="0" cy="0"/>
        </a:xfrm>
      </p:grpSpPr>
      <p:sp>
        <p:nvSpPr>
          <p:cNvPr id="446" name="Shape 446"/>
          <p:cNvSpPr txBox="1">
            <a:spLocks noGrp="1"/>
          </p:cNvSpPr>
          <p:nvPr>
            <p:ph type="body" idx="1"/>
          </p:nvPr>
        </p:nvSpPr>
        <p:spPr>
          <a:xfrm>
            <a:off x="311700" y="4230575"/>
            <a:ext cx="5998800" cy="605100"/>
          </a:xfrm>
          <a:prstGeom prst="rect">
            <a:avLst/>
          </a:prstGeom>
        </p:spPr>
        <p:txBody>
          <a:bodyPr wrap="square" lIns="91425" tIns="91425" rIns="91425" bIns="91425" anchor="ctr" anchorCtr="0"/>
          <a:lstStyle>
            <a:lvl1pPr lvl="0" rtl="0">
              <a:lnSpc>
                <a:spcPct val="100000"/>
              </a:lnSpc>
              <a:spcBef>
                <a:spcPts val="0"/>
              </a:spcBef>
              <a:spcAft>
                <a:spcPts val="0"/>
              </a:spcAft>
              <a:buNone/>
              <a:defRPr/>
            </a:lvl1pPr>
          </a:lstStyle>
          <a:p>
            <a:endParaRPr/>
          </a:p>
        </p:txBody>
      </p:sp>
      <p:sp>
        <p:nvSpPr>
          <p:cNvPr id="447" name="Shape 447"/>
          <p:cNvSpPr txBox="1">
            <a:spLocks noGrp="1"/>
          </p:cNvSpPr>
          <p:nvPr>
            <p:ph type="sldNum" idx="12"/>
          </p:nvPr>
        </p:nvSpPr>
        <p:spPr>
          <a:xfrm>
            <a:off x="8472457" y="4663216"/>
            <a:ext cx="548700" cy="393600"/>
          </a:xfrm>
          <a:prstGeom prst="rect">
            <a:avLst/>
          </a:prstGeom>
        </p:spPr>
        <p:txBody>
          <a:bodyPr wrap="square" lIns="91425" tIns="91425" rIns="91425" bIns="91425" anchor="ctr" anchorCtr="0">
            <a:noAutofit/>
          </a:bodyPr>
          <a:lstStyle/>
          <a:p>
            <a:pPr lvl="0" rtl="0">
              <a:spcBef>
                <a:spcPts val="0"/>
              </a:spcBef>
              <a:buNone/>
            </a:pPr>
            <a:fld id="{00000000-1234-1234-1234-123412341234}" type="slidenum">
              <a:rPr lang="en"/>
              <a:t>‹#›</a:t>
            </a:fld>
            <a:endParaRPr lang="en"/>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cSld name="Big number">
    <p:spTree>
      <p:nvGrpSpPr>
        <p:cNvPr id="1" name="Shape 448"/>
        <p:cNvGrpSpPr/>
        <p:nvPr/>
      </p:nvGrpSpPr>
      <p:grpSpPr>
        <a:xfrm>
          <a:off x="0" y="0"/>
          <a:ext cx="0" cy="0"/>
          <a:chOff x="0" y="0"/>
          <a:chExt cx="0" cy="0"/>
        </a:xfrm>
      </p:grpSpPr>
      <p:sp>
        <p:nvSpPr>
          <p:cNvPr id="449" name="Shape 449"/>
          <p:cNvSpPr txBox="1">
            <a:spLocks noGrp="1"/>
          </p:cNvSpPr>
          <p:nvPr>
            <p:ph type="title"/>
          </p:nvPr>
        </p:nvSpPr>
        <p:spPr>
          <a:xfrm>
            <a:off x="311700" y="1106125"/>
            <a:ext cx="8520600" cy="1963500"/>
          </a:xfrm>
          <a:prstGeom prst="rect">
            <a:avLst/>
          </a:prstGeom>
        </p:spPr>
        <p:txBody>
          <a:bodyPr wrap="square" lIns="91425" tIns="91425" rIns="91425" bIns="91425" anchor="b" anchorCtr="0"/>
          <a:lstStyle>
            <a:lvl1pPr lvl="0" algn="ctr" rtl="0">
              <a:spcBef>
                <a:spcPts val="0"/>
              </a:spcBef>
              <a:buSzPct val="100000"/>
              <a:defRPr sz="12000"/>
            </a:lvl1pPr>
            <a:lvl2pPr lvl="1" algn="ctr" rtl="0">
              <a:spcBef>
                <a:spcPts val="0"/>
              </a:spcBef>
              <a:buSzPct val="100000"/>
              <a:defRPr sz="12000"/>
            </a:lvl2pPr>
            <a:lvl3pPr lvl="2" algn="ctr" rtl="0">
              <a:spcBef>
                <a:spcPts val="0"/>
              </a:spcBef>
              <a:buSzPct val="100000"/>
              <a:defRPr sz="12000"/>
            </a:lvl3pPr>
            <a:lvl4pPr lvl="3" algn="ctr" rtl="0">
              <a:spcBef>
                <a:spcPts val="0"/>
              </a:spcBef>
              <a:buSzPct val="100000"/>
              <a:defRPr sz="12000"/>
            </a:lvl4pPr>
            <a:lvl5pPr lvl="4" algn="ctr" rtl="0">
              <a:spcBef>
                <a:spcPts val="0"/>
              </a:spcBef>
              <a:buSzPct val="100000"/>
              <a:defRPr sz="12000"/>
            </a:lvl5pPr>
            <a:lvl6pPr lvl="5" algn="ctr" rtl="0">
              <a:spcBef>
                <a:spcPts val="0"/>
              </a:spcBef>
              <a:buSzPct val="100000"/>
              <a:defRPr sz="12000"/>
            </a:lvl6pPr>
            <a:lvl7pPr lvl="6" algn="ctr" rtl="0">
              <a:spcBef>
                <a:spcPts val="0"/>
              </a:spcBef>
              <a:buSzPct val="100000"/>
              <a:defRPr sz="12000"/>
            </a:lvl7pPr>
            <a:lvl8pPr lvl="7" algn="ctr" rtl="0">
              <a:spcBef>
                <a:spcPts val="0"/>
              </a:spcBef>
              <a:buSzPct val="100000"/>
              <a:defRPr sz="12000"/>
            </a:lvl8pPr>
            <a:lvl9pPr lvl="8" algn="ctr" rtl="0">
              <a:spcBef>
                <a:spcPts val="0"/>
              </a:spcBef>
              <a:buSzPct val="100000"/>
              <a:defRPr sz="12000"/>
            </a:lvl9pPr>
          </a:lstStyle>
          <a:p>
            <a:endParaRPr/>
          </a:p>
        </p:txBody>
      </p:sp>
      <p:sp>
        <p:nvSpPr>
          <p:cNvPr id="450" name="Shape 450"/>
          <p:cNvSpPr txBox="1">
            <a:spLocks noGrp="1"/>
          </p:cNvSpPr>
          <p:nvPr>
            <p:ph type="body" idx="1"/>
          </p:nvPr>
        </p:nvSpPr>
        <p:spPr>
          <a:xfrm>
            <a:off x="311700" y="3152225"/>
            <a:ext cx="8520600" cy="1300800"/>
          </a:xfrm>
          <a:prstGeom prst="rect">
            <a:avLst/>
          </a:prstGeom>
        </p:spPr>
        <p:txBody>
          <a:bodyPr wrap="square" lIns="91425" tIns="91425" rIns="91425" bIns="91425" anchor="t" anchorCtr="0"/>
          <a:lstStyle>
            <a:lvl1pPr lvl="0" algn="ctr" rtl="0">
              <a:spcBef>
                <a:spcPts val="0"/>
              </a:spcBef>
              <a:defRPr/>
            </a:lvl1pPr>
            <a:lvl2pPr lvl="1" algn="ctr" rtl="0">
              <a:spcBef>
                <a:spcPts val="0"/>
              </a:spcBef>
              <a:defRPr/>
            </a:lvl2pPr>
            <a:lvl3pPr lvl="2" algn="ctr" rtl="0">
              <a:spcBef>
                <a:spcPts val="0"/>
              </a:spcBef>
              <a:defRPr/>
            </a:lvl3pPr>
            <a:lvl4pPr lvl="3" algn="ctr" rtl="0">
              <a:spcBef>
                <a:spcPts val="0"/>
              </a:spcBef>
              <a:defRPr/>
            </a:lvl4pPr>
            <a:lvl5pPr lvl="4" algn="ctr" rtl="0">
              <a:spcBef>
                <a:spcPts val="0"/>
              </a:spcBef>
              <a:defRPr/>
            </a:lvl5pPr>
            <a:lvl6pPr lvl="5" algn="ctr" rtl="0">
              <a:spcBef>
                <a:spcPts val="0"/>
              </a:spcBef>
              <a:defRPr/>
            </a:lvl6pPr>
            <a:lvl7pPr lvl="6" algn="ctr" rtl="0">
              <a:spcBef>
                <a:spcPts val="0"/>
              </a:spcBef>
              <a:defRPr/>
            </a:lvl7pPr>
            <a:lvl8pPr lvl="7" algn="ctr" rtl="0">
              <a:spcBef>
                <a:spcPts val="0"/>
              </a:spcBef>
              <a:defRPr/>
            </a:lvl8pPr>
            <a:lvl9pPr lvl="8" algn="ctr" rtl="0">
              <a:spcBef>
                <a:spcPts val="0"/>
              </a:spcBef>
              <a:defRPr/>
            </a:lvl9pPr>
          </a:lstStyle>
          <a:p>
            <a:endParaRPr/>
          </a:p>
        </p:txBody>
      </p:sp>
      <p:sp>
        <p:nvSpPr>
          <p:cNvPr id="451" name="Shape 451"/>
          <p:cNvSpPr txBox="1">
            <a:spLocks noGrp="1"/>
          </p:cNvSpPr>
          <p:nvPr>
            <p:ph type="sldNum" idx="12"/>
          </p:nvPr>
        </p:nvSpPr>
        <p:spPr>
          <a:xfrm>
            <a:off x="8472457" y="4663216"/>
            <a:ext cx="548700" cy="393600"/>
          </a:xfrm>
          <a:prstGeom prst="rect">
            <a:avLst/>
          </a:prstGeom>
        </p:spPr>
        <p:txBody>
          <a:bodyPr wrap="square" lIns="91425" tIns="91425" rIns="91425" bIns="91425" anchor="ctr" anchorCtr="0">
            <a:noAutofit/>
          </a:bodyPr>
          <a:lstStyle/>
          <a:p>
            <a:pPr lvl="0" rtl="0">
              <a:spcBef>
                <a:spcPts val="0"/>
              </a:spcBef>
              <a:buNone/>
            </a:pPr>
            <a:fld id="{00000000-1234-1234-1234-123412341234}" type="slidenum">
              <a:rPr lang="en"/>
              <a:t>‹#›</a:t>
            </a:fld>
            <a:endParaRPr lang="en"/>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452"/>
        <p:cNvGrpSpPr/>
        <p:nvPr/>
      </p:nvGrpSpPr>
      <p:grpSpPr>
        <a:xfrm>
          <a:off x="0" y="0"/>
          <a:ext cx="0" cy="0"/>
          <a:chOff x="0" y="0"/>
          <a:chExt cx="0" cy="0"/>
        </a:xfrm>
      </p:grpSpPr>
      <p:sp>
        <p:nvSpPr>
          <p:cNvPr id="453" name="Shape 453"/>
          <p:cNvSpPr txBox="1">
            <a:spLocks noGrp="1"/>
          </p:cNvSpPr>
          <p:nvPr>
            <p:ph type="sldNum" idx="12"/>
          </p:nvPr>
        </p:nvSpPr>
        <p:spPr>
          <a:xfrm>
            <a:off x="8472457" y="4663216"/>
            <a:ext cx="548700" cy="393600"/>
          </a:xfrm>
          <a:prstGeom prst="rect">
            <a:avLst/>
          </a:prstGeom>
        </p:spPr>
        <p:txBody>
          <a:bodyPr wrap="square" lIns="91425" tIns="91425" rIns="91425" bIns="91425" anchor="ctr" anchorCtr="0">
            <a:noAutofit/>
          </a:bodyPr>
          <a:lstStyle/>
          <a:p>
            <a:pPr lvl="0" rtl="0">
              <a:spcBef>
                <a:spcPts val="0"/>
              </a:spcBef>
              <a:buNone/>
            </a:pPr>
            <a:fld id="{00000000-1234-1234-1234-123412341234}" type="slidenum">
              <a:rPr lang="en"/>
              <a:t>‹#›</a:t>
            </a:fld>
            <a:endParaRPr lang="en"/>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cSld name="Title and body 1">
    <p:spTree>
      <p:nvGrpSpPr>
        <p:cNvPr id="1" name="Shape 454"/>
        <p:cNvGrpSpPr/>
        <p:nvPr/>
      </p:nvGrpSpPr>
      <p:grpSpPr>
        <a:xfrm>
          <a:off x="0" y="0"/>
          <a:ext cx="0" cy="0"/>
          <a:chOff x="0" y="0"/>
          <a:chExt cx="0" cy="0"/>
        </a:xfrm>
      </p:grpSpPr>
      <p:sp>
        <p:nvSpPr>
          <p:cNvPr id="455" name="Shape 455"/>
          <p:cNvSpPr txBox="1">
            <a:spLocks noGrp="1"/>
          </p:cNvSpPr>
          <p:nvPr>
            <p:ph type="title"/>
          </p:nvPr>
        </p:nvSpPr>
        <p:spPr>
          <a:xfrm>
            <a:off x="311700" y="140225"/>
            <a:ext cx="8520600" cy="572700"/>
          </a:xfrm>
          <a:prstGeom prst="rect">
            <a:avLst/>
          </a:prstGeom>
        </p:spPr>
        <p:txBody>
          <a:bodyPr wrap="square"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456" name="Shape 456"/>
          <p:cNvSpPr txBox="1">
            <a:spLocks noGrp="1"/>
          </p:cNvSpPr>
          <p:nvPr>
            <p:ph type="body" idx="1"/>
          </p:nvPr>
        </p:nvSpPr>
        <p:spPr>
          <a:xfrm>
            <a:off x="311700" y="847675"/>
            <a:ext cx="8520600" cy="3957600"/>
          </a:xfrm>
          <a:prstGeom prst="rect">
            <a:avLst/>
          </a:prstGeom>
        </p:spPr>
        <p:txBody>
          <a:bodyPr wrap="square" lIns="91425" tIns="91425" rIns="91425" bIns="91425" anchor="t" anchorCtr="0"/>
          <a:lstStyle>
            <a:lvl1pPr lvl="0" rtl="0">
              <a:spcBef>
                <a:spcPts val="0"/>
              </a:spcBef>
              <a:buSzPct val="100000"/>
              <a:defRPr sz="2600"/>
            </a:lvl1pPr>
            <a:lvl2pPr lvl="1" rtl="0">
              <a:spcBef>
                <a:spcPts val="0"/>
              </a:spcBef>
              <a:buSzPct val="100000"/>
              <a:defRPr sz="2000"/>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457" name="Shape 457"/>
          <p:cNvSpPr txBox="1">
            <a:spLocks noGrp="1"/>
          </p:cNvSpPr>
          <p:nvPr>
            <p:ph type="sldNum" idx="12"/>
          </p:nvPr>
        </p:nvSpPr>
        <p:spPr>
          <a:xfrm>
            <a:off x="8472457" y="4663216"/>
            <a:ext cx="548700" cy="393600"/>
          </a:xfrm>
          <a:prstGeom prst="rect">
            <a:avLst/>
          </a:prstGeom>
        </p:spPr>
        <p:txBody>
          <a:bodyPr wrap="square" lIns="91425" tIns="91425" rIns="91425" bIns="91425" anchor="ctr" anchorCtr="0">
            <a:noAutofit/>
          </a:bodyPr>
          <a:lstStyle/>
          <a:p>
            <a:pPr lvl="0" rtl="0">
              <a:spcBef>
                <a:spcPts val="0"/>
              </a:spcBef>
              <a:buNone/>
            </a:pPr>
            <a:fld id="{00000000-1234-1234-1234-123412341234}" type="slidenum">
              <a:rPr lang="en"/>
              <a:t>‹#›</a:t>
            </a:fld>
            <a:endParaRPr lang="en"/>
          </a:p>
        </p:txBody>
      </p:sp>
      <p:pic>
        <p:nvPicPr>
          <p:cNvPr id="458" name="Shape 458" descr="onos-logo-fliprotate.notext.png"/>
          <p:cNvPicPr preferRelativeResize="0"/>
          <p:nvPr/>
        </p:nvPicPr>
        <p:blipFill>
          <a:blip r:embed="rId2">
            <a:alphaModFix/>
          </a:blip>
          <a:stretch>
            <a:fillRect/>
          </a:stretch>
        </p:blipFill>
        <p:spPr>
          <a:xfrm flipH="1">
            <a:off x="8175550" y="66175"/>
            <a:ext cx="875850" cy="87585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1_ONOS">
    <p:spTree>
      <p:nvGrpSpPr>
        <p:cNvPr id="1" name="Shape 52"/>
        <p:cNvGrpSpPr/>
        <p:nvPr/>
      </p:nvGrpSpPr>
      <p:grpSpPr>
        <a:xfrm>
          <a:off x="0" y="0"/>
          <a:ext cx="0" cy="0"/>
          <a:chOff x="0" y="0"/>
          <a:chExt cx="0" cy="0"/>
        </a:xfrm>
      </p:grpSpPr>
      <p:sp>
        <p:nvSpPr>
          <p:cNvPr id="53" name="Shape 53"/>
          <p:cNvSpPr txBox="1"/>
          <p:nvPr/>
        </p:nvSpPr>
        <p:spPr>
          <a:xfrm>
            <a:off x="20209" y="4785250"/>
            <a:ext cx="2002200" cy="423000"/>
          </a:xfrm>
          <a:prstGeom prst="rect">
            <a:avLst/>
          </a:prstGeom>
          <a:noFill/>
          <a:ln>
            <a:noFill/>
          </a:ln>
        </p:spPr>
        <p:txBody>
          <a:bodyPr wrap="square" lIns="91425" tIns="91425" rIns="91425" bIns="91425" anchor="t" anchorCtr="0">
            <a:noAutofit/>
          </a:bodyPr>
          <a:lstStyle/>
          <a:p>
            <a:pPr marL="0" marR="0" lvl="0" indent="0" algn="ctr" rtl="0">
              <a:spcBef>
                <a:spcPts val="0"/>
              </a:spcBef>
              <a:buSzPct val="25000"/>
              <a:buFont typeface="Droid Sans"/>
              <a:buNone/>
            </a:pPr>
            <a:r>
              <a:rPr lang="en" sz="1400" b="1" i="0" u="none" strike="noStrike" cap="none">
                <a:latin typeface="Droid Sans"/>
                <a:ea typeface="Droid Sans"/>
                <a:cs typeface="Droid Sans"/>
                <a:sym typeface="Droid Sans"/>
              </a:rPr>
              <a:t>#</a:t>
            </a:r>
            <a:r>
              <a:rPr lang="en" sz="1400" b="1" i="0" u="none" strike="noStrike" cap="none">
                <a:solidFill>
                  <a:srgbClr val="222222"/>
                </a:solidFill>
                <a:highlight>
                  <a:srgbClr val="FFFFFF"/>
                </a:highlight>
                <a:latin typeface="Droid Sans"/>
                <a:ea typeface="Droid Sans"/>
                <a:cs typeface="Droid Sans"/>
                <a:sym typeface="Droid Sans"/>
              </a:rPr>
              <a:t>ONOSProject</a:t>
            </a:r>
          </a:p>
        </p:txBody>
      </p:sp>
      <p:sp>
        <p:nvSpPr>
          <p:cNvPr id="54" name="Shape 54"/>
          <p:cNvSpPr/>
          <p:nvPr/>
        </p:nvSpPr>
        <p:spPr>
          <a:xfrm>
            <a:off x="0" y="0"/>
            <a:ext cx="9144000" cy="594300"/>
          </a:xfrm>
          <a:prstGeom prst="rect">
            <a:avLst/>
          </a:prstGeom>
          <a:solidFill>
            <a:srgbClr val="B43232"/>
          </a:solidFill>
          <a:ln>
            <a:noFill/>
          </a:ln>
        </p:spPr>
        <p:txBody>
          <a:bodyPr wrap="square" lIns="91425" tIns="91425" rIns="91425" bIns="91425" anchor="ctr" anchorCtr="0">
            <a:noAutofit/>
          </a:bodyPr>
          <a:lstStyle/>
          <a:p>
            <a:pPr marL="0" marR="0" lvl="0" indent="0" algn="ctr" rtl="0">
              <a:spcBef>
                <a:spcPts val="0"/>
              </a:spcBef>
              <a:buFont typeface="Helvetica Neue"/>
              <a:buNone/>
            </a:pPr>
            <a:endParaRPr sz="1900" b="0" i="0" u="none" strike="noStrike" cap="none">
              <a:latin typeface="Helvetica Neue"/>
              <a:ea typeface="Helvetica Neue"/>
              <a:cs typeface="Helvetica Neue"/>
              <a:sym typeface="Helvetica Neue"/>
            </a:endParaRPr>
          </a:p>
        </p:txBody>
      </p:sp>
      <p:sp>
        <p:nvSpPr>
          <p:cNvPr id="55" name="Shape 55"/>
          <p:cNvSpPr txBox="1"/>
          <p:nvPr/>
        </p:nvSpPr>
        <p:spPr>
          <a:xfrm>
            <a:off x="8472414" y="4663216"/>
            <a:ext cx="548700" cy="393600"/>
          </a:xfrm>
          <a:prstGeom prst="rect">
            <a:avLst/>
          </a:prstGeom>
          <a:noFill/>
          <a:ln>
            <a:noFill/>
          </a:ln>
        </p:spPr>
        <p:txBody>
          <a:bodyPr wrap="square" lIns="91425" tIns="91425" rIns="91425" bIns="91425" anchor="ctr" anchorCtr="0">
            <a:noAutofit/>
          </a:bodyPr>
          <a:lstStyle/>
          <a:p>
            <a:pPr marL="0" marR="0" lvl="0" indent="0" algn="r" rtl="0">
              <a:spcBef>
                <a:spcPts val="0"/>
              </a:spcBef>
              <a:buClr>
                <a:srgbClr val="595959"/>
              </a:buClr>
              <a:buSzPct val="25000"/>
              <a:buFont typeface="Helvetica Neue"/>
              <a:buNone/>
            </a:pPr>
            <a:fld id="{00000000-1234-1234-1234-123412341234}" type="slidenum">
              <a:rPr lang="en" sz="1000" b="0" i="0" u="none" strike="noStrike" cap="none">
                <a:solidFill>
                  <a:srgbClr val="595959"/>
                </a:solidFill>
                <a:latin typeface="Helvetica Neue"/>
                <a:ea typeface="Helvetica Neue"/>
                <a:cs typeface="Helvetica Neue"/>
                <a:sym typeface="Helvetica Neue"/>
              </a:rPr>
              <a:t>‹#›</a:t>
            </a:fld>
            <a:endParaRPr lang="en" sz="1000" b="0" i="0" u="none" strike="noStrike" cap="none">
              <a:solidFill>
                <a:srgbClr val="595959"/>
              </a:solidFill>
              <a:latin typeface="Helvetica Neue"/>
              <a:ea typeface="Helvetica Neue"/>
              <a:cs typeface="Helvetica Neue"/>
              <a:sym typeface="Helvetica Neue"/>
            </a:endParaRPr>
          </a:p>
        </p:txBody>
      </p:sp>
      <p:pic>
        <p:nvPicPr>
          <p:cNvPr id="56" name="Shape 56"/>
          <p:cNvPicPr preferRelativeResize="0"/>
          <p:nvPr/>
        </p:nvPicPr>
        <p:blipFill rotWithShape="1">
          <a:blip r:embed="rId2">
            <a:alphaModFix/>
          </a:blip>
          <a:srcRect/>
          <a:stretch/>
        </p:blipFill>
        <p:spPr>
          <a:xfrm>
            <a:off x="8262092" y="-130396"/>
            <a:ext cx="759000" cy="783600"/>
          </a:xfrm>
          <a:prstGeom prst="rect">
            <a:avLst/>
          </a:prstGeom>
          <a:noFill/>
          <a:ln>
            <a:noFill/>
          </a:ln>
        </p:spPr>
      </p:pic>
      <p:sp>
        <p:nvSpPr>
          <p:cNvPr id="57" name="Shape 57"/>
          <p:cNvSpPr txBox="1">
            <a:spLocks noGrp="1"/>
          </p:cNvSpPr>
          <p:nvPr>
            <p:ph type="ctrTitle"/>
          </p:nvPr>
        </p:nvSpPr>
        <p:spPr>
          <a:xfrm>
            <a:off x="311734" y="68990"/>
            <a:ext cx="8520600" cy="423000"/>
          </a:xfrm>
          <a:prstGeom prst="rect">
            <a:avLst/>
          </a:prstGeom>
          <a:noFill/>
          <a:ln>
            <a:noFill/>
          </a:ln>
        </p:spPr>
        <p:txBody>
          <a:bodyPr wrap="square" lIns="34275" tIns="34275" rIns="34275" bIns="34275" anchor="ctr" anchorCtr="0"/>
          <a:lstStyle>
            <a:lvl1pPr marL="0" marR="0" lvl="0" indent="0" algn="l" rtl="0">
              <a:lnSpc>
                <a:spcPct val="100000"/>
              </a:lnSpc>
              <a:spcBef>
                <a:spcPts val="0"/>
              </a:spcBef>
              <a:spcAft>
                <a:spcPts val="0"/>
              </a:spcAft>
              <a:buClr>
                <a:srgbClr val="FFFFFF"/>
              </a:buClr>
              <a:buSzPct val="25000"/>
              <a:buFont typeface="Droid Sans"/>
              <a:buNone/>
              <a:defRPr sz="2800" b="1" i="0" u="none" strike="noStrike" cap="none">
                <a:solidFill>
                  <a:srgbClr val="FFFFFF"/>
                </a:solidFill>
                <a:latin typeface="Droid Sans"/>
                <a:ea typeface="Droid Sans"/>
                <a:cs typeface="Droid Sans"/>
                <a:sym typeface="Droid Sans"/>
              </a:defRPr>
            </a:lvl1pPr>
            <a:lvl2pPr lvl="1" indent="0" rtl="0">
              <a:spcBef>
                <a:spcPts val="0"/>
              </a:spcBef>
              <a:buSzPct val="25000"/>
              <a:buNone/>
              <a:defRPr sz="5200">
                <a:solidFill>
                  <a:srgbClr val="FFFFFF"/>
                </a:solidFill>
              </a:defRPr>
            </a:lvl2pPr>
            <a:lvl3pPr lvl="2" indent="0" rtl="0">
              <a:spcBef>
                <a:spcPts val="0"/>
              </a:spcBef>
              <a:buSzPct val="25000"/>
              <a:buNone/>
              <a:defRPr sz="5200">
                <a:solidFill>
                  <a:srgbClr val="FFFFFF"/>
                </a:solidFill>
              </a:defRPr>
            </a:lvl3pPr>
            <a:lvl4pPr lvl="3" indent="0" rtl="0">
              <a:spcBef>
                <a:spcPts val="0"/>
              </a:spcBef>
              <a:buSzPct val="25000"/>
              <a:buNone/>
              <a:defRPr sz="5200">
                <a:solidFill>
                  <a:srgbClr val="FFFFFF"/>
                </a:solidFill>
              </a:defRPr>
            </a:lvl4pPr>
            <a:lvl5pPr lvl="4" indent="0" rtl="0">
              <a:spcBef>
                <a:spcPts val="0"/>
              </a:spcBef>
              <a:buSzPct val="25000"/>
              <a:buNone/>
              <a:defRPr sz="5200">
                <a:solidFill>
                  <a:srgbClr val="FFFFFF"/>
                </a:solidFill>
              </a:defRPr>
            </a:lvl5pPr>
            <a:lvl6pPr lvl="5" indent="0" rtl="0">
              <a:spcBef>
                <a:spcPts val="0"/>
              </a:spcBef>
              <a:buSzPct val="25000"/>
              <a:buNone/>
              <a:defRPr sz="5200">
                <a:solidFill>
                  <a:srgbClr val="FFFFFF"/>
                </a:solidFill>
              </a:defRPr>
            </a:lvl6pPr>
            <a:lvl7pPr lvl="6" indent="0" rtl="0">
              <a:spcBef>
                <a:spcPts val="0"/>
              </a:spcBef>
              <a:buSzPct val="25000"/>
              <a:buNone/>
              <a:defRPr sz="5200">
                <a:solidFill>
                  <a:srgbClr val="FFFFFF"/>
                </a:solidFill>
              </a:defRPr>
            </a:lvl7pPr>
            <a:lvl8pPr lvl="7" indent="0" rtl="0">
              <a:spcBef>
                <a:spcPts val="0"/>
              </a:spcBef>
              <a:buSzPct val="25000"/>
              <a:buNone/>
              <a:defRPr sz="5200">
                <a:solidFill>
                  <a:srgbClr val="FFFFFF"/>
                </a:solidFill>
              </a:defRPr>
            </a:lvl8pPr>
            <a:lvl9pPr lvl="8" indent="0" rtl="0">
              <a:spcBef>
                <a:spcPts val="0"/>
              </a:spcBef>
              <a:buSzPct val="25000"/>
              <a:buNone/>
              <a:defRPr sz="5200">
                <a:solidFill>
                  <a:srgbClr val="FFFFFF"/>
                </a:solidFill>
              </a:defRPr>
            </a:lvl9pPr>
          </a:lstStyle>
          <a:p>
            <a:endParaRPr/>
          </a:p>
        </p:txBody>
      </p:sp>
      <p:sp>
        <p:nvSpPr>
          <p:cNvPr id="58" name="Shape 58"/>
          <p:cNvSpPr txBox="1">
            <a:spLocks noGrp="1"/>
          </p:cNvSpPr>
          <p:nvPr>
            <p:ph type="ctrTitle" idx="2"/>
          </p:nvPr>
        </p:nvSpPr>
        <p:spPr>
          <a:xfrm>
            <a:off x="311734" y="754790"/>
            <a:ext cx="3936300" cy="4030500"/>
          </a:xfrm>
          <a:prstGeom prst="rect">
            <a:avLst/>
          </a:prstGeom>
          <a:noFill/>
          <a:ln>
            <a:noFill/>
          </a:ln>
        </p:spPr>
        <p:txBody>
          <a:bodyPr wrap="square" lIns="34275" tIns="34275" rIns="34275" bIns="34275" anchor="t" anchorCtr="0"/>
          <a:lstStyle>
            <a:lvl1pPr marL="0" marR="0" lvl="0" indent="0" algn="l" rtl="0">
              <a:lnSpc>
                <a:spcPct val="100000"/>
              </a:lnSpc>
              <a:spcBef>
                <a:spcPts val="0"/>
              </a:spcBef>
              <a:spcAft>
                <a:spcPts val="0"/>
              </a:spcAft>
              <a:buClr>
                <a:srgbClr val="000000"/>
              </a:buClr>
              <a:buSzPct val="35714"/>
              <a:buFont typeface="Droid Sans"/>
              <a:buNone/>
              <a:defRPr sz="1400" b="0" i="0" u="none" strike="noStrike" cap="none">
                <a:solidFill>
                  <a:srgbClr val="000000"/>
                </a:solidFill>
                <a:latin typeface="Droid Sans"/>
                <a:ea typeface="Droid Sans"/>
                <a:cs typeface="Droid Sans"/>
                <a:sym typeface="Droid Sans"/>
              </a:defRPr>
            </a:lvl1pPr>
            <a:lvl2pPr lvl="1" indent="0" rtl="0">
              <a:spcBef>
                <a:spcPts val="0"/>
              </a:spcBef>
              <a:buSzPct val="25000"/>
              <a:buNone/>
              <a:defRPr sz="5200"/>
            </a:lvl2pPr>
            <a:lvl3pPr lvl="2" indent="0" rtl="0">
              <a:spcBef>
                <a:spcPts val="0"/>
              </a:spcBef>
              <a:buSzPct val="25000"/>
              <a:buNone/>
              <a:defRPr sz="5200"/>
            </a:lvl3pPr>
            <a:lvl4pPr lvl="3" indent="0" rtl="0">
              <a:spcBef>
                <a:spcPts val="0"/>
              </a:spcBef>
              <a:buSzPct val="25000"/>
              <a:buNone/>
              <a:defRPr sz="5200"/>
            </a:lvl4pPr>
            <a:lvl5pPr lvl="4" indent="0" rtl="0">
              <a:spcBef>
                <a:spcPts val="0"/>
              </a:spcBef>
              <a:buSzPct val="25000"/>
              <a:buNone/>
              <a:defRPr sz="5200"/>
            </a:lvl5pPr>
            <a:lvl6pPr lvl="5" indent="0" rtl="0">
              <a:spcBef>
                <a:spcPts val="0"/>
              </a:spcBef>
              <a:buSzPct val="25000"/>
              <a:buNone/>
              <a:defRPr sz="5200"/>
            </a:lvl6pPr>
            <a:lvl7pPr lvl="6" indent="0" rtl="0">
              <a:spcBef>
                <a:spcPts val="0"/>
              </a:spcBef>
              <a:buSzPct val="25000"/>
              <a:buNone/>
              <a:defRPr sz="5200"/>
            </a:lvl7pPr>
            <a:lvl8pPr lvl="7" indent="0" rtl="0">
              <a:spcBef>
                <a:spcPts val="0"/>
              </a:spcBef>
              <a:buSzPct val="25000"/>
              <a:buNone/>
              <a:defRPr sz="5200"/>
            </a:lvl8pPr>
            <a:lvl9pPr lvl="8" indent="0" rtl="0">
              <a:spcBef>
                <a:spcPts val="0"/>
              </a:spcBef>
              <a:buSzPct val="25000"/>
              <a:buNone/>
              <a:defRPr sz="5200"/>
            </a:lvl9pPr>
          </a:lstStyle>
          <a:p>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459"/>
        <p:cNvGrpSpPr/>
        <p:nvPr/>
      </p:nvGrpSpPr>
      <p:grpSpPr>
        <a:xfrm>
          <a:off x="0" y="0"/>
          <a:ext cx="0" cy="0"/>
          <a:chOff x="0" y="0"/>
          <a:chExt cx="0" cy="0"/>
        </a:xfrm>
      </p:grpSpPr>
      <p:sp>
        <p:nvSpPr>
          <p:cNvPr id="460" name="Shape 460"/>
          <p:cNvSpPr txBox="1">
            <a:spLocks noGrp="1"/>
          </p:cNvSpPr>
          <p:nvPr>
            <p:ph type="title"/>
          </p:nvPr>
        </p:nvSpPr>
        <p:spPr>
          <a:xfrm>
            <a:off x="628650" y="273843"/>
            <a:ext cx="7886700" cy="994200"/>
          </a:xfrm>
          <a:prstGeom prst="rect">
            <a:avLst/>
          </a:prstGeom>
          <a:noFill/>
          <a:ln>
            <a:noFill/>
          </a:ln>
        </p:spPr>
        <p:txBody>
          <a:bodyPr wrap="square" lIns="91425" tIns="91425" rIns="91425" bIns="91425" anchor="ctr" anchorCtr="0"/>
          <a:lstStyle>
            <a:lvl1pPr marL="0" marR="0" lvl="0" indent="0" algn="l" rtl="0">
              <a:lnSpc>
                <a:spcPct val="90000"/>
              </a:lnSpc>
              <a:spcBef>
                <a:spcPts val="0"/>
              </a:spcBef>
              <a:buClr>
                <a:schemeClr val="dk1"/>
              </a:buClr>
              <a:buFont typeface="Arial"/>
              <a:buNone/>
              <a:defRPr sz="3300" b="0" i="0" u="none" strike="noStrike" cap="none">
                <a:solidFill>
                  <a:schemeClr val="dk1"/>
                </a:solidFill>
                <a:latin typeface="Arial"/>
                <a:ea typeface="Arial"/>
                <a:cs typeface="Arial"/>
                <a:sym typeface="Arial"/>
              </a:defRPr>
            </a:lvl1pPr>
            <a:lvl2pPr lvl="1" indent="0" rtl="0">
              <a:spcBef>
                <a:spcPts val="0"/>
              </a:spcBef>
              <a:buNone/>
              <a:defRPr sz="1400"/>
            </a:lvl2pPr>
            <a:lvl3pPr lvl="2" indent="0" rtl="0">
              <a:spcBef>
                <a:spcPts val="0"/>
              </a:spcBef>
              <a:buNone/>
              <a:defRPr sz="1400"/>
            </a:lvl3pPr>
            <a:lvl4pPr lvl="3" indent="0" rtl="0">
              <a:spcBef>
                <a:spcPts val="0"/>
              </a:spcBef>
              <a:buNone/>
              <a:defRPr sz="1400"/>
            </a:lvl4pPr>
            <a:lvl5pPr lvl="4" indent="0" rtl="0">
              <a:spcBef>
                <a:spcPts val="0"/>
              </a:spcBef>
              <a:buNone/>
              <a:defRPr sz="1400"/>
            </a:lvl5pPr>
            <a:lvl6pPr lvl="5" indent="0" rtl="0">
              <a:spcBef>
                <a:spcPts val="0"/>
              </a:spcBef>
              <a:buNone/>
              <a:defRPr sz="1400"/>
            </a:lvl6pPr>
            <a:lvl7pPr lvl="6" indent="0" rtl="0">
              <a:spcBef>
                <a:spcPts val="0"/>
              </a:spcBef>
              <a:buNone/>
              <a:defRPr sz="1400"/>
            </a:lvl7pPr>
            <a:lvl8pPr lvl="7" indent="0" rtl="0">
              <a:spcBef>
                <a:spcPts val="0"/>
              </a:spcBef>
              <a:buNone/>
              <a:defRPr sz="1400"/>
            </a:lvl8pPr>
            <a:lvl9pPr lvl="8" indent="0" rtl="0">
              <a:spcBef>
                <a:spcPts val="0"/>
              </a:spcBef>
              <a:buNone/>
              <a:defRPr sz="1400"/>
            </a:lvl9pPr>
          </a:lstStyle>
          <a:p>
            <a:endParaRPr/>
          </a:p>
        </p:txBody>
      </p:sp>
      <p:sp>
        <p:nvSpPr>
          <p:cNvPr id="461" name="Shape 461"/>
          <p:cNvSpPr txBox="1">
            <a:spLocks noGrp="1"/>
          </p:cNvSpPr>
          <p:nvPr>
            <p:ph type="body" idx="1"/>
          </p:nvPr>
        </p:nvSpPr>
        <p:spPr>
          <a:xfrm>
            <a:off x="628650" y="1369218"/>
            <a:ext cx="7886700" cy="3263400"/>
          </a:xfrm>
          <a:prstGeom prst="rect">
            <a:avLst/>
          </a:prstGeom>
          <a:noFill/>
          <a:ln>
            <a:noFill/>
          </a:ln>
        </p:spPr>
        <p:txBody>
          <a:bodyPr wrap="square" lIns="91425" tIns="91425" rIns="91425" bIns="91425" anchor="t" anchorCtr="0"/>
          <a:lstStyle>
            <a:lvl1pPr marL="177800" marR="0" lvl="0" indent="-38100" algn="l" rtl="0">
              <a:lnSpc>
                <a:spcPct val="90000"/>
              </a:lnSpc>
              <a:spcBef>
                <a:spcPts val="800"/>
              </a:spcBef>
              <a:buClr>
                <a:schemeClr val="dk1"/>
              </a:buClr>
              <a:buSzPct val="100000"/>
              <a:buFont typeface="Arial"/>
              <a:buChar char="•"/>
              <a:defRPr sz="2100" b="0" i="0" u="none" strike="noStrike" cap="none">
                <a:solidFill>
                  <a:schemeClr val="dk1"/>
                </a:solidFill>
                <a:latin typeface="Arial"/>
                <a:ea typeface="Arial"/>
                <a:cs typeface="Arial"/>
                <a:sym typeface="Arial"/>
              </a:defRPr>
            </a:lvl1pPr>
            <a:lvl2pPr marL="520700" marR="0" lvl="1" indent="-63500" algn="l" rtl="0">
              <a:lnSpc>
                <a:spcPct val="90000"/>
              </a:lnSpc>
              <a:spcBef>
                <a:spcPts val="400"/>
              </a:spcBef>
              <a:buClr>
                <a:schemeClr val="dk1"/>
              </a:buClr>
              <a:buSzPct val="100000"/>
              <a:buFont typeface="Arial"/>
              <a:buChar char="•"/>
              <a:defRPr sz="1800" b="0" i="0" u="none" strike="noStrike" cap="none">
                <a:solidFill>
                  <a:schemeClr val="dk1"/>
                </a:solidFill>
                <a:latin typeface="Arial"/>
                <a:ea typeface="Arial"/>
                <a:cs typeface="Arial"/>
                <a:sym typeface="Arial"/>
              </a:defRPr>
            </a:lvl2pPr>
            <a:lvl3pPr marL="863600" marR="0" lvl="2" indent="-76200" algn="l" rtl="0">
              <a:lnSpc>
                <a:spcPct val="90000"/>
              </a:lnSpc>
              <a:spcBef>
                <a:spcPts val="400"/>
              </a:spcBef>
              <a:buClr>
                <a:schemeClr val="dk1"/>
              </a:buClr>
              <a:buSzPct val="100000"/>
              <a:buFont typeface="Arial"/>
              <a:buChar char="•"/>
              <a:defRPr sz="1500" b="0" i="0" u="none" strike="noStrike" cap="none">
                <a:solidFill>
                  <a:schemeClr val="dk1"/>
                </a:solidFill>
                <a:latin typeface="Arial"/>
                <a:ea typeface="Arial"/>
                <a:cs typeface="Arial"/>
                <a:sym typeface="Arial"/>
              </a:defRPr>
            </a:lvl3pPr>
            <a:lvl4pPr marL="1206500" marR="0" lvl="3" indent="-88900" algn="l" rtl="0">
              <a:lnSpc>
                <a:spcPct val="90000"/>
              </a:lnSpc>
              <a:spcBef>
                <a:spcPts val="400"/>
              </a:spcBef>
              <a:buClr>
                <a:schemeClr val="dk1"/>
              </a:buClr>
              <a:buSzPct val="100000"/>
              <a:buFont typeface="Arial"/>
              <a:buChar char="•"/>
              <a:defRPr sz="1400" b="0" i="0" u="none" strike="noStrike" cap="none">
                <a:solidFill>
                  <a:schemeClr val="dk1"/>
                </a:solidFill>
                <a:latin typeface="Arial"/>
                <a:ea typeface="Arial"/>
                <a:cs typeface="Arial"/>
                <a:sym typeface="Arial"/>
              </a:defRPr>
            </a:lvl4pPr>
            <a:lvl5pPr marL="1549400" marR="0" lvl="4" indent="-88900" algn="l" rtl="0">
              <a:lnSpc>
                <a:spcPct val="90000"/>
              </a:lnSpc>
              <a:spcBef>
                <a:spcPts val="400"/>
              </a:spcBef>
              <a:buClr>
                <a:schemeClr val="dk1"/>
              </a:buClr>
              <a:buSzPct val="100000"/>
              <a:buFont typeface="Arial"/>
              <a:buChar char="•"/>
              <a:defRPr sz="1400" b="0" i="0" u="none" strike="noStrike" cap="none">
                <a:solidFill>
                  <a:schemeClr val="dk1"/>
                </a:solidFill>
                <a:latin typeface="Arial"/>
                <a:ea typeface="Arial"/>
                <a:cs typeface="Arial"/>
                <a:sym typeface="Arial"/>
              </a:defRPr>
            </a:lvl5pPr>
            <a:lvl6pPr marL="1892300" marR="0" lvl="5" indent="-88900" algn="l" rtl="0">
              <a:lnSpc>
                <a:spcPct val="90000"/>
              </a:lnSpc>
              <a:spcBef>
                <a:spcPts val="400"/>
              </a:spcBef>
              <a:buClr>
                <a:schemeClr val="dk1"/>
              </a:buClr>
              <a:buSzPct val="100000"/>
              <a:buFont typeface="Arial"/>
              <a:buChar char="•"/>
              <a:defRPr sz="1400" b="0" i="0" u="none" strike="noStrike" cap="none">
                <a:solidFill>
                  <a:schemeClr val="dk1"/>
                </a:solidFill>
                <a:latin typeface="Arial"/>
                <a:ea typeface="Arial"/>
                <a:cs typeface="Arial"/>
                <a:sym typeface="Arial"/>
              </a:defRPr>
            </a:lvl6pPr>
            <a:lvl7pPr marL="2235200" marR="0" lvl="6" indent="-88900" algn="l" rtl="0">
              <a:lnSpc>
                <a:spcPct val="90000"/>
              </a:lnSpc>
              <a:spcBef>
                <a:spcPts val="400"/>
              </a:spcBef>
              <a:buClr>
                <a:schemeClr val="dk1"/>
              </a:buClr>
              <a:buSzPct val="100000"/>
              <a:buFont typeface="Arial"/>
              <a:buChar char="•"/>
              <a:defRPr sz="1400" b="0" i="0" u="none" strike="noStrike" cap="none">
                <a:solidFill>
                  <a:schemeClr val="dk1"/>
                </a:solidFill>
                <a:latin typeface="Arial"/>
                <a:ea typeface="Arial"/>
                <a:cs typeface="Arial"/>
                <a:sym typeface="Arial"/>
              </a:defRPr>
            </a:lvl7pPr>
            <a:lvl8pPr marL="2578100" marR="0" lvl="7" indent="-88900" algn="l" rtl="0">
              <a:lnSpc>
                <a:spcPct val="90000"/>
              </a:lnSpc>
              <a:spcBef>
                <a:spcPts val="400"/>
              </a:spcBef>
              <a:buClr>
                <a:schemeClr val="dk1"/>
              </a:buClr>
              <a:buSzPct val="100000"/>
              <a:buFont typeface="Arial"/>
              <a:buChar char="•"/>
              <a:defRPr sz="1400" b="0" i="0" u="none" strike="noStrike" cap="none">
                <a:solidFill>
                  <a:schemeClr val="dk1"/>
                </a:solidFill>
                <a:latin typeface="Arial"/>
                <a:ea typeface="Arial"/>
                <a:cs typeface="Arial"/>
                <a:sym typeface="Arial"/>
              </a:defRPr>
            </a:lvl8pPr>
            <a:lvl9pPr marL="2921000" marR="0" lvl="8" indent="-88900" algn="l" rtl="0">
              <a:lnSpc>
                <a:spcPct val="90000"/>
              </a:lnSpc>
              <a:spcBef>
                <a:spcPts val="400"/>
              </a:spcBef>
              <a:buClr>
                <a:schemeClr val="dk1"/>
              </a:buClr>
              <a:buSzPct val="1000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462" name="Shape 462"/>
          <p:cNvSpPr txBox="1">
            <a:spLocks noGrp="1"/>
          </p:cNvSpPr>
          <p:nvPr>
            <p:ph type="dt" idx="10"/>
          </p:nvPr>
        </p:nvSpPr>
        <p:spPr>
          <a:xfrm>
            <a:off x="628650" y="4767262"/>
            <a:ext cx="2057400" cy="273900"/>
          </a:xfrm>
          <a:prstGeom prst="rect">
            <a:avLst/>
          </a:prstGeom>
          <a:noFill/>
          <a:ln>
            <a:noFill/>
          </a:ln>
        </p:spPr>
        <p:txBody>
          <a:bodyPr wrap="square" lIns="68575" tIns="68575" rIns="68575" bIns="68575" anchor="ctr" anchorCtr="0"/>
          <a:lstStyle>
            <a:lvl1pPr marL="0" marR="0" lvl="0" indent="0" algn="l" rtl="0">
              <a:spcBef>
                <a:spcPts val="0"/>
              </a:spcBef>
              <a:buSzPct val="122222"/>
              <a:buNone/>
              <a:defRPr sz="900" b="0" i="0" u="none" strike="noStrike" cap="none">
                <a:solidFill>
                  <a:srgbClr val="888888"/>
                </a:solidFill>
                <a:latin typeface="Arial"/>
                <a:ea typeface="Arial"/>
                <a:cs typeface="Arial"/>
                <a:sym typeface="Arial"/>
              </a:defRPr>
            </a:lvl1pPr>
            <a:lvl2pPr marL="342900" marR="0" lvl="1" indent="0" algn="l" rtl="0">
              <a:spcBef>
                <a:spcPts val="0"/>
              </a:spcBef>
              <a:buSzPct val="78571"/>
              <a:buNone/>
              <a:defRPr sz="1400" b="0" i="0" u="none" strike="noStrike" cap="none">
                <a:solidFill>
                  <a:schemeClr val="dk1"/>
                </a:solidFill>
                <a:latin typeface="Arial"/>
                <a:ea typeface="Arial"/>
                <a:cs typeface="Arial"/>
                <a:sym typeface="Arial"/>
              </a:defRPr>
            </a:lvl2pPr>
            <a:lvl3pPr marL="685800" marR="0" lvl="2" indent="0" algn="l" rtl="0">
              <a:spcBef>
                <a:spcPts val="0"/>
              </a:spcBef>
              <a:buSzPct val="78571"/>
              <a:buNone/>
              <a:defRPr sz="1400" b="0" i="0" u="none" strike="noStrike" cap="none">
                <a:solidFill>
                  <a:schemeClr val="dk1"/>
                </a:solidFill>
                <a:latin typeface="Arial"/>
                <a:ea typeface="Arial"/>
                <a:cs typeface="Arial"/>
                <a:sym typeface="Arial"/>
              </a:defRPr>
            </a:lvl3pPr>
            <a:lvl4pPr marL="1028700" marR="0" lvl="3" indent="0" algn="l" rtl="0">
              <a:spcBef>
                <a:spcPts val="0"/>
              </a:spcBef>
              <a:buSzPct val="78571"/>
              <a:buNone/>
              <a:defRPr sz="1400" b="0" i="0" u="none" strike="noStrike" cap="none">
                <a:solidFill>
                  <a:schemeClr val="dk1"/>
                </a:solidFill>
                <a:latin typeface="Arial"/>
                <a:ea typeface="Arial"/>
                <a:cs typeface="Arial"/>
                <a:sym typeface="Arial"/>
              </a:defRPr>
            </a:lvl4pPr>
            <a:lvl5pPr marL="1371600" marR="0" lvl="4" indent="0" algn="l" rtl="0">
              <a:spcBef>
                <a:spcPts val="0"/>
              </a:spcBef>
              <a:buSzPct val="78571"/>
              <a:buNone/>
              <a:defRPr sz="1400" b="0" i="0" u="none" strike="noStrike" cap="none">
                <a:solidFill>
                  <a:schemeClr val="dk1"/>
                </a:solidFill>
                <a:latin typeface="Arial"/>
                <a:ea typeface="Arial"/>
                <a:cs typeface="Arial"/>
                <a:sym typeface="Arial"/>
              </a:defRPr>
            </a:lvl5pPr>
            <a:lvl6pPr marL="1714500" marR="0" lvl="5" indent="0" algn="l" rtl="0">
              <a:spcBef>
                <a:spcPts val="0"/>
              </a:spcBef>
              <a:buSzPct val="78571"/>
              <a:buNone/>
              <a:defRPr sz="1400" b="0" i="0" u="none" strike="noStrike" cap="none">
                <a:solidFill>
                  <a:schemeClr val="dk1"/>
                </a:solidFill>
                <a:latin typeface="Arial"/>
                <a:ea typeface="Arial"/>
                <a:cs typeface="Arial"/>
                <a:sym typeface="Arial"/>
              </a:defRPr>
            </a:lvl6pPr>
            <a:lvl7pPr marL="2057400" marR="0" lvl="6" indent="0" algn="l" rtl="0">
              <a:spcBef>
                <a:spcPts val="0"/>
              </a:spcBef>
              <a:buSzPct val="78571"/>
              <a:buNone/>
              <a:defRPr sz="1400" b="0" i="0" u="none" strike="noStrike" cap="none">
                <a:solidFill>
                  <a:schemeClr val="dk1"/>
                </a:solidFill>
                <a:latin typeface="Arial"/>
                <a:ea typeface="Arial"/>
                <a:cs typeface="Arial"/>
                <a:sym typeface="Arial"/>
              </a:defRPr>
            </a:lvl7pPr>
            <a:lvl8pPr marL="2400300" marR="0" lvl="7" indent="0" algn="l" rtl="0">
              <a:spcBef>
                <a:spcPts val="0"/>
              </a:spcBef>
              <a:buSzPct val="78571"/>
              <a:buNone/>
              <a:defRPr sz="1400" b="0" i="0" u="none" strike="noStrike" cap="none">
                <a:solidFill>
                  <a:schemeClr val="dk1"/>
                </a:solidFill>
                <a:latin typeface="Arial"/>
                <a:ea typeface="Arial"/>
                <a:cs typeface="Arial"/>
                <a:sym typeface="Arial"/>
              </a:defRPr>
            </a:lvl8pPr>
            <a:lvl9pPr marL="2743200" marR="0" lvl="8" indent="0" algn="l" rtl="0">
              <a:spcBef>
                <a:spcPts val="0"/>
              </a:spcBef>
              <a:buSzPct val="78571"/>
              <a:buNone/>
              <a:defRPr sz="1400" b="0" i="0" u="none" strike="noStrike" cap="none">
                <a:solidFill>
                  <a:schemeClr val="dk1"/>
                </a:solidFill>
                <a:latin typeface="Arial"/>
                <a:ea typeface="Arial"/>
                <a:cs typeface="Arial"/>
                <a:sym typeface="Arial"/>
              </a:defRPr>
            </a:lvl9pPr>
          </a:lstStyle>
          <a:p>
            <a:endParaRPr/>
          </a:p>
        </p:txBody>
      </p:sp>
      <p:sp>
        <p:nvSpPr>
          <p:cNvPr id="463" name="Shape 463"/>
          <p:cNvSpPr txBox="1">
            <a:spLocks noGrp="1"/>
          </p:cNvSpPr>
          <p:nvPr>
            <p:ph type="ftr" idx="11"/>
          </p:nvPr>
        </p:nvSpPr>
        <p:spPr>
          <a:xfrm>
            <a:off x="3028950" y="4767262"/>
            <a:ext cx="3086100" cy="273900"/>
          </a:xfrm>
          <a:prstGeom prst="rect">
            <a:avLst/>
          </a:prstGeom>
          <a:noFill/>
          <a:ln>
            <a:noFill/>
          </a:ln>
        </p:spPr>
        <p:txBody>
          <a:bodyPr wrap="square" lIns="68575" tIns="68575" rIns="68575" bIns="68575" anchor="ctr" anchorCtr="0"/>
          <a:lstStyle>
            <a:lvl1pPr marL="0" marR="0" lvl="0" indent="0" algn="ctr" rtl="0">
              <a:spcBef>
                <a:spcPts val="0"/>
              </a:spcBef>
              <a:buSzPct val="122222"/>
              <a:buNone/>
              <a:defRPr sz="900" b="0" i="0" u="none" strike="noStrike" cap="none">
                <a:solidFill>
                  <a:srgbClr val="888888"/>
                </a:solidFill>
                <a:latin typeface="Arial"/>
                <a:ea typeface="Arial"/>
                <a:cs typeface="Arial"/>
                <a:sym typeface="Arial"/>
              </a:defRPr>
            </a:lvl1pPr>
            <a:lvl2pPr marL="342900" marR="0" lvl="1" indent="0" algn="l" rtl="0">
              <a:spcBef>
                <a:spcPts val="0"/>
              </a:spcBef>
              <a:buSzPct val="78571"/>
              <a:buNone/>
              <a:defRPr sz="1400" b="0" i="0" u="none" strike="noStrike" cap="none">
                <a:solidFill>
                  <a:schemeClr val="dk1"/>
                </a:solidFill>
                <a:latin typeface="Arial"/>
                <a:ea typeface="Arial"/>
                <a:cs typeface="Arial"/>
                <a:sym typeface="Arial"/>
              </a:defRPr>
            </a:lvl2pPr>
            <a:lvl3pPr marL="685800" marR="0" lvl="2" indent="0" algn="l" rtl="0">
              <a:spcBef>
                <a:spcPts val="0"/>
              </a:spcBef>
              <a:buSzPct val="78571"/>
              <a:buNone/>
              <a:defRPr sz="1400" b="0" i="0" u="none" strike="noStrike" cap="none">
                <a:solidFill>
                  <a:schemeClr val="dk1"/>
                </a:solidFill>
                <a:latin typeface="Arial"/>
                <a:ea typeface="Arial"/>
                <a:cs typeface="Arial"/>
                <a:sym typeface="Arial"/>
              </a:defRPr>
            </a:lvl3pPr>
            <a:lvl4pPr marL="1028700" marR="0" lvl="3" indent="0" algn="l" rtl="0">
              <a:spcBef>
                <a:spcPts val="0"/>
              </a:spcBef>
              <a:buSzPct val="78571"/>
              <a:buNone/>
              <a:defRPr sz="1400" b="0" i="0" u="none" strike="noStrike" cap="none">
                <a:solidFill>
                  <a:schemeClr val="dk1"/>
                </a:solidFill>
                <a:latin typeface="Arial"/>
                <a:ea typeface="Arial"/>
                <a:cs typeface="Arial"/>
                <a:sym typeface="Arial"/>
              </a:defRPr>
            </a:lvl4pPr>
            <a:lvl5pPr marL="1371600" marR="0" lvl="4" indent="0" algn="l" rtl="0">
              <a:spcBef>
                <a:spcPts val="0"/>
              </a:spcBef>
              <a:buSzPct val="78571"/>
              <a:buNone/>
              <a:defRPr sz="1400" b="0" i="0" u="none" strike="noStrike" cap="none">
                <a:solidFill>
                  <a:schemeClr val="dk1"/>
                </a:solidFill>
                <a:latin typeface="Arial"/>
                <a:ea typeface="Arial"/>
                <a:cs typeface="Arial"/>
                <a:sym typeface="Arial"/>
              </a:defRPr>
            </a:lvl5pPr>
            <a:lvl6pPr marL="1714500" marR="0" lvl="5" indent="0" algn="l" rtl="0">
              <a:spcBef>
                <a:spcPts val="0"/>
              </a:spcBef>
              <a:buSzPct val="78571"/>
              <a:buNone/>
              <a:defRPr sz="1400" b="0" i="0" u="none" strike="noStrike" cap="none">
                <a:solidFill>
                  <a:schemeClr val="dk1"/>
                </a:solidFill>
                <a:latin typeface="Arial"/>
                <a:ea typeface="Arial"/>
                <a:cs typeface="Arial"/>
                <a:sym typeface="Arial"/>
              </a:defRPr>
            </a:lvl6pPr>
            <a:lvl7pPr marL="2057400" marR="0" lvl="6" indent="0" algn="l" rtl="0">
              <a:spcBef>
                <a:spcPts val="0"/>
              </a:spcBef>
              <a:buSzPct val="78571"/>
              <a:buNone/>
              <a:defRPr sz="1400" b="0" i="0" u="none" strike="noStrike" cap="none">
                <a:solidFill>
                  <a:schemeClr val="dk1"/>
                </a:solidFill>
                <a:latin typeface="Arial"/>
                <a:ea typeface="Arial"/>
                <a:cs typeface="Arial"/>
                <a:sym typeface="Arial"/>
              </a:defRPr>
            </a:lvl7pPr>
            <a:lvl8pPr marL="2400300" marR="0" lvl="7" indent="0" algn="l" rtl="0">
              <a:spcBef>
                <a:spcPts val="0"/>
              </a:spcBef>
              <a:buSzPct val="78571"/>
              <a:buNone/>
              <a:defRPr sz="1400" b="0" i="0" u="none" strike="noStrike" cap="none">
                <a:solidFill>
                  <a:schemeClr val="dk1"/>
                </a:solidFill>
                <a:latin typeface="Arial"/>
                <a:ea typeface="Arial"/>
                <a:cs typeface="Arial"/>
                <a:sym typeface="Arial"/>
              </a:defRPr>
            </a:lvl8pPr>
            <a:lvl9pPr marL="2743200" marR="0" lvl="8" indent="0" algn="l" rtl="0">
              <a:spcBef>
                <a:spcPts val="0"/>
              </a:spcBef>
              <a:buSzPct val="78571"/>
              <a:buNone/>
              <a:defRPr sz="1400" b="0" i="0" u="none" strike="noStrike" cap="none">
                <a:solidFill>
                  <a:schemeClr val="dk1"/>
                </a:solidFill>
                <a:latin typeface="Arial"/>
                <a:ea typeface="Arial"/>
                <a:cs typeface="Arial"/>
                <a:sym typeface="Arial"/>
              </a:defRPr>
            </a:lvl9pPr>
          </a:lstStyle>
          <a:p>
            <a:endParaRPr/>
          </a:p>
        </p:txBody>
      </p:sp>
      <p:sp>
        <p:nvSpPr>
          <p:cNvPr id="464" name="Shape 464"/>
          <p:cNvSpPr txBox="1">
            <a:spLocks noGrp="1"/>
          </p:cNvSpPr>
          <p:nvPr>
            <p:ph type="sldNum" idx="12"/>
          </p:nvPr>
        </p:nvSpPr>
        <p:spPr>
          <a:xfrm>
            <a:off x="6457950" y="4767262"/>
            <a:ext cx="2057400" cy="273900"/>
          </a:xfrm>
          <a:prstGeom prst="rect">
            <a:avLst/>
          </a:prstGeom>
          <a:noFill/>
          <a:ln>
            <a:noFill/>
          </a:ln>
        </p:spPr>
        <p:txBody>
          <a:bodyPr wrap="square" lIns="68575" tIns="34275" rIns="68575" bIns="34275" anchor="ctr" anchorCtr="0">
            <a:noAutofit/>
          </a:bodyPr>
          <a:lstStyle/>
          <a:p>
            <a:pPr marL="0" marR="0" lvl="0" indent="0" algn="r" rtl="0">
              <a:spcBef>
                <a:spcPts val="0"/>
              </a:spcBef>
              <a:buSzPct val="25000"/>
              <a:buNone/>
            </a:pPr>
            <a:fld id="{00000000-1234-1234-1234-123412341234}" type="slidenum">
              <a:rPr lang="en" sz="900" b="0" i="0" u="none" strike="noStrike" cap="none">
                <a:solidFill>
                  <a:srgbClr val="888888"/>
                </a:solidFill>
                <a:latin typeface="Arial"/>
                <a:ea typeface="Arial"/>
                <a:cs typeface="Arial"/>
                <a:sym typeface="Arial"/>
              </a:rPr>
              <a:t>‹#›</a:t>
            </a:fld>
            <a:endParaRPr lang="en" sz="900" b="0" i="0" u="none" strike="noStrike" cap="none">
              <a:solidFill>
                <a:srgbClr val="888888"/>
              </a:solidFill>
              <a:latin typeface="Arial"/>
              <a:ea typeface="Arial"/>
              <a:cs typeface="Arial"/>
              <a:sym typeface="Arial"/>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cSld name="Title and body 1 1">
    <p:spTree>
      <p:nvGrpSpPr>
        <p:cNvPr id="1" name="Shape 465"/>
        <p:cNvGrpSpPr/>
        <p:nvPr/>
      </p:nvGrpSpPr>
      <p:grpSpPr>
        <a:xfrm>
          <a:off x="0" y="0"/>
          <a:ext cx="0" cy="0"/>
          <a:chOff x="0" y="0"/>
          <a:chExt cx="0" cy="0"/>
        </a:xfrm>
      </p:grpSpPr>
      <p:sp>
        <p:nvSpPr>
          <p:cNvPr id="466" name="Shape 466"/>
          <p:cNvSpPr txBox="1">
            <a:spLocks noGrp="1"/>
          </p:cNvSpPr>
          <p:nvPr>
            <p:ph type="body" idx="1"/>
          </p:nvPr>
        </p:nvSpPr>
        <p:spPr>
          <a:xfrm>
            <a:off x="457200" y="751498"/>
            <a:ext cx="8229600" cy="3989400"/>
          </a:xfrm>
          <a:prstGeom prst="rect">
            <a:avLst/>
          </a:prstGeom>
        </p:spPr>
        <p:txBody>
          <a:bodyPr wrap="square" lIns="91425" tIns="91425" rIns="91425" bIns="91425" anchor="t" anchorCtr="0"/>
          <a:lstStyle>
            <a:lvl1pPr lvl="0" rtl="0">
              <a:spcBef>
                <a:spcPts val="0"/>
              </a:spcBef>
              <a:buSzPct val="100000"/>
              <a:buFont typeface="Droid Sans"/>
              <a:defRPr sz="2400">
                <a:latin typeface="Droid Sans"/>
                <a:ea typeface="Droid Sans"/>
                <a:cs typeface="Droid Sans"/>
                <a:sym typeface="Droid Sans"/>
              </a:defRPr>
            </a:lvl1pPr>
            <a:lvl2pPr lvl="1" rtl="0">
              <a:spcBef>
                <a:spcPts val="0"/>
              </a:spcBef>
              <a:buSzPct val="100000"/>
              <a:buFont typeface="Droid Sans"/>
              <a:defRPr sz="2000">
                <a:latin typeface="Droid Sans"/>
                <a:ea typeface="Droid Sans"/>
                <a:cs typeface="Droid Sans"/>
                <a:sym typeface="Droid Sans"/>
              </a:defRPr>
            </a:lvl2pPr>
            <a:lvl3pPr lvl="2" rtl="0">
              <a:spcBef>
                <a:spcPts val="0"/>
              </a:spcBef>
              <a:buSzPct val="100000"/>
              <a:buFont typeface="Droid Sans"/>
              <a:defRPr sz="1600">
                <a:latin typeface="Droid Sans"/>
                <a:ea typeface="Droid Sans"/>
                <a:cs typeface="Droid Sans"/>
                <a:sym typeface="Droid Sans"/>
              </a:defRPr>
            </a:lvl3pPr>
            <a:lvl4pPr lvl="3" rtl="0">
              <a:spcBef>
                <a:spcPts val="0"/>
              </a:spcBef>
              <a:buSzPct val="100000"/>
              <a:buFont typeface="Droid Sans"/>
              <a:defRPr sz="1200">
                <a:latin typeface="Droid Sans"/>
                <a:ea typeface="Droid Sans"/>
                <a:cs typeface="Droid Sans"/>
                <a:sym typeface="Droid Sans"/>
              </a:defRPr>
            </a:lvl4pPr>
            <a:lvl5pPr lvl="4" rtl="0">
              <a:spcBef>
                <a:spcPts val="0"/>
              </a:spcBef>
              <a:buFont typeface="Droid Sans"/>
              <a:defRPr>
                <a:latin typeface="Droid Sans"/>
                <a:ea typeface="Droid Sans"/>
                <a:cs typeface="Droid Sans"/>
                <a:sym typeface="Droid Sans"/>
              </a:defRPr>
            </a:lvl5pPr>
            <a:lvl6pPr lvl="5" rtl="0">
              <a:spcBef>
                <a:spcPts val="0"/>
              </a:spcBef>
              <a:buFont typeface="Droid Sans"/>
              <a:defRPr>
                <a:latin typeface="Droid Sans"/>
                <a:ea typeface="Droid Sans"/>
                <a:cs typeface="Droid Sans"/>
                <a:sym typeface="Droid Sans"/>
              </a:defRPr>
            </a:lvl6pPr>
            <a:lvl7pPr lvl="6" rtl="0">
              <a:spcBef>
                <a:spcPts val="0"/>
              </a:spcBef>
              <a:buFont typeface="Droid Sans"/>
              <a:defRPr>
                <a:latin typeface="Droid Sans"/>
                <a:ea typeface="Droid Sans"/>
                <a:cs typeface="Droid Sans"/>
                <a:sym typeface="Droid Sans"/>
              </a:defRPr>
            </a:lvl7pPr>
            <a:lvl8pPr lvl="7" rtl="0">
              <a:spcBef>
                <a:spcPts val="0"/>
              </a:spcBef>
              <a:buFont typeface="Droid Sans"/>
              <a:defRPr>
                <a:latin typeface="Droid Sans"/>
                <a:ea typeface="Droid Sans"/>
                <a:cs typeface="Droid Sans"/>
                <a:sym typeface="Droid Sans"/>
              </a:defRPr>
            </a:lvl8pPr>
            <a:lvl9pPr lvl="8" rtl="0">
              <a:spcBef>
                <a:spcPts val="0"/>
              </a:spcBef>
              <a:buFont typeface="Droid Sans"/>
              <a:defRPr>
                <a:latin typeface="Droid Sans"/>
                <a:ea typeface="Droid Sans"/>
                <a:cs typeface="Droid Sans"/>
                <a:sym typeface="Droid Sans"/>
              </a:defRPr>
            </a:lvl9pPr>
          </a:lstStyle>
          <a:p>
            <a:endParaRPr/>
          </a:p>
        </p:txBody>
      </p:sp>
      <p:sp>
        <p:nvSpPr>
          <p:cNvPr id="467" name="Shape 467"/>
          <p:cNvSpPr txBox="1">
            <a:spLocks noGrp="1"/>
          </p:cNvSpPr>
          <p:nvPr>
            <p:ph type="sldNum" idx="12"/>
          </p:nvPr>
        </p:nvSpPr>
        <p:spPr>
          <a:xfrm>
            <a:off x="8556783" y="4749850"/>
            <a:ext cx="548700" cy="393600"/>
          </a:xfrm>
          <a:prstGeom prst="rect">
            <a:avLst/>
          </a:prstGeom>
        </p:spPr>
        <p:txBody>
          <a:bodyPr wrap="square" lIns="91425" tIns="91425" rIns="91425" bIns="91425" anchor="ctr" anchorCtr="0">
            <a:noAutofit/>
          </a:bodyPr>
          <a:lstStyle/>
          <a:p>
            <a:pPr lvl="0" rtl="0">
              <a:spcBef>
                <a:spcPts val="0"/>
              </a:spcBef>
              <a:buNone/>
            </a:pPr>
            <a:fld id="{00000000-1234-1234-1234-123412341234}" type="slidenum">
              <a:rPr lang="en"/>
              <a:t>‹#›</a:t>
            </a:fld>
            <a:endParaRPr lang="en"/>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cSld name="Title and body 1 2">
    <p:spTree>
      <p:nvGrpSpPr>
        <p:cNvPr id="1" name="Shape 468"/>
        <p:cNvGrpSpPr/>
        <p:nvPr/>
      </p:nvGrpSpPr>
      <p:grpSpPr>
        <a:xfrm>
          <a:off x="0" y="0"/>
          <a:ext cx="0" cy="0"/>
          <a:chOff x="0" y="0"/>
          <a:chExt cx="0" cy="0"/>
        </a:xfrm>
      </p:grpSpPr>
      <p:sp>
        <p:nvSpPr>
          <p:cNvPr id="469" name="Shape 469"/>
          <p:cNvSpPr txBox="1">
            <a:spLocks noGrp="1"/>
          </p:cNvSpPr>
          <p:nvPr>
            <p:ph type="body" idx="1"/>
          </p:nvPr>
        </p:nvSpPr>
        <p:spPr>
          <a:xfrm>
            <a:off x="457200" y="751498"/>
            <a:ext cx="8229600" cy="3989400"/>
          </a:xfrm>
          <a:prstGeom prst="rect">
            <a:avLst/>
          </a:prstGeom>
        </p:spPr>
        <p:txBody>
          <a:bodyPr wrap="square" lIns="91425" tIns="91425" rIns="91425" bIns="91425" anchor="t" anchorCtr="0"/>
          <a:lstStyle>
            <a:lvl1pPr lvl="0" rtl="0">
              <a:spcBef>
                <a:spcPts val="0"/>
              </a:spcBef>
              <a:buSzPct val="100000"/>
              <a:buFont typeface="Droid Sans"/>
              <a:defRPr sz="2400">
                <a:latin typeface="Droid Sans"/>
                <a:ea typeface="Droid Sans"/>
                <a:cs typeface="Droid Sans"/>
                <a:sym typeface="Droid Sans"/>
              </a:defRPr>
            </a:lvl1pPr>
            <a:lvl2pPr lvl="1" rtl="0">
              <a:spcBef>
                <a:spcPts val="0"/>
              </a:spcBef>
              <a:buSzPct val="100000"/>
              <a:buFont typeface="Droid Sans"/>
              <a:defRPr sz="2000">
                <a:latin typeface="Droid Sans"/>
                <a:ea typeface="Droid Sans"/>
                <a:cs typeface="Droid Sans"/>
                <a:sym typeface="Droid Sans"/>
              </a:defRPr>
            </a:lvl2pPr>
            <a:lvl3pPr lvl="2" rtl="0">
              <a:spcBef>
                <a:spcPts val="0"/>
              </a:spcBef>
              <a:buSzPct val="100000"/>
              <a:buFont typeface="Droid Sans"/>
              <a:defRPr sz="1600">
                <a:latin typeface="Droid Sans"/>
                <a:ea typeface="Droid Sans"/>
                <a:cs typeface="Droid Sans"/>
                <a:sym typeface="Droid Sans"/>
              </a:defRPr>
            </a:lvl3pPr>
            <a:lvl4pPr lvl="3" rtl="0">
              <a:spcBef>
                <a:spcPts val="0"/>
              </a:spcBef>
              <a:buSzPct val="100000"/>
              <a:buFont typeface="Droid Sans"/>
              <a:defRPr sz="1200">
                <a:latin typeface="Droid Sans"/>
                <a:ea typeface="Droid Sans"/>
                <a:cs typeface="Droid Sans"/>
                <a:sym typeface="Droid Sans"/>
              </a:defRPr>
            </a:lvl4pPr>
            <a:lvl5pPr lvl="4" rtl="0">
              <a:spcBef>
                <a:spcPts val="0"/>
              </a:spcBef>
              <a:buFont typeface="Droid Sans"/>
              <a:defRPr>
                <a:latin typeface="Droid Sans"/>
                <a:ea typeface="Droid Sans"/>
                <a:cs typeface="Droid Sans"/>
                <a:sym typeface="Droid Sans"/>
              </a:defRPr>
            </a:lvl5pPr>
            <a:lvl6pPr lvl="5" rtl="0">
              <a:spcBef>
                <a:spcPts val="0"/>
              </a:spcBef>
              <a:buFont typeface="Droid Sans"/>
              <a:defRPr>
                <a:latin typeface="Droid Sans"/>
                <a:ea typeface="Droid Sans"/>
                <a:cs typeface="Droid Sans"/>
                <a:sym typeface="Droid Sans"/>
              </a:defRPr>
            </a:lvl6pPr>
            <a:lvl7pPr lvl="6" rtl="0">
              <a:spcBef>
                <a:spcPts val="0"/>
              </a:spcBef>
              <a:buFont typeface="Droid Sans"/>
              <a:defRPr>
                <a:latin typeface="Droid Sans"/>
                <a:ea typeface="Droid Sans"/>
                <a:cs typeface="Droid Sans"/>
                <a:sym typeface="Droid Sans"/>
              </a:defRPr>
            </a:lvl7pPr>
            <a:lvl8pPr lvl="7" rtl="0">
              <a:spcBef>
                <a:spcPts val="0"/>
              </a:spcBef>
              <a:buFont typeface="Droid Sans"/>
              <a:defRPr>
                <a:latin typeface="Droid Sans"/>
                <a:ea typeface="Droid Sans"/>
                <a:cs typeface="Droid Sans"/>
                <a:sym typeface="Droid Sans"/>
              </a:defRPr>
            </a:lvl8pPr>
            <a:lvl9pPr lvl="8" rtl="0">
              <a:spcBef>
                <a:spcPts val="0"/>
              </a:spcBef>
              <a:buFont typeface="Droid Sans"/>
              <a:defRPr>
                <a:latin typeface="Droid Sans"/>
                <a:ea typeface="Droid Sans"/>
                <a:cs typeface="Droid Sans"/>
                <a:sym typeface="Droid Sans"/>
              </a:defRPr>
            </a:lvl9pPr>
          </a:lstStyle>
          <a:p>
            <a:endParaRPr/>
          </a:p>
        </p:txBody>
      </p:sp>
      <p:sp>
        <p:nvSpPr>
          <p:cNvPr id="470" name="Shape 470"/>
          <p:cNvSpPr txBox="1">
            <a:spLocks noGrp="1"/>
          </p:cNvSpPr>
          <p:nvPr>
            <p:ph type="sldNum" idx="12"/>
          </p:nvPr>
        </p:nvSpPr>
        <p:spPr>
          <a:xfrm>
            <a:off x="8556783" y="4749850"/>
            <a:ext cx="548700" cy="393600"/>
          </a:xfrm>
          <a:prstGeom prst="rect">
            <a:avLst/>
          </a:prstGeom>
        </p:spPr>
        <p:txBody>
          <a:bodyPr wrap="square" lIns="91425" tIns="91425" rIns="91425" bIns="91425" anchor="ctr" anchorCtr="0">
            <a:noAutofit/>
          </a:bodyPr>
          <a:lstStyle/>
          <a:p>
            <a:pPr lvl="0" rtl="0">
              <a:spcBef>
                <a:spcPts val="0"/>
              </a:spcBef>
              <a:buNone/>
            </a:pPr>
            <a:fld id="{00000000-1234-1234-1234-123412341234}" type="slidenum">
              <a:rPr lang="en"/>
              <a:t>‹#›</a:t>
            </a:fld>
            <a:endParaRPr lang="en"/>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cSld name="1_Blank">
    <p:spTree>
      <p:nvGrpSpPr>
        <p:cNvPr id="1" name="Shape 471"/>
        <p:cNvGrpSpPr/>
        <p:nvPr/>
      </p:nvGrpSpPr>
      <p:grpSpPr>
        <a:xfrm>
          <a:off x="0" y="0"/>
          <a:ext cx="0" cy="0"/>
          <a:chOff x="0" y="0"/>
          <a:chExt cx="0" cy="0"/>
        </a:xfrm>
      </p:grpSpPr>
      <p:sp>
        <p:nvSpPr>
          <p:cNvPr id="472" name="Shape 472"/>
          <p:cNvSpPr txBox="1">
            <a:spLocks noGrp="1"/>
          </p:cNvSpPr>
          <p:nvPr>
            <p:ph type="dt" idx="10"/>
          </p:nvPr>
        </p:nvSpPr>
        <p:spPr>
          <a:xfrm>
            <a:off x="0" y="4767264"/>
            <a:ext cx="457200" cy="273900"/>
          </a:xfrm>
          <a:prstGeom prst="rect">
            <a:avLst/>
          </a:prstGeom>
          <a:noFill/>
          <a:ln>
            <a:noFill/>
          </a:ln>
        </p:spPr>
        <p:txBody>
          <a:bodyPr wrap="square" lIns="91425" tIns="91425" rIns="91425" bIns="91425" anchor="ctr" anchorCtr="0"/>
          <a:lstStyle>
            <a:lvl1pPr marL="0" marR="0" lvl="0" indent="0" algn="r" rtl="0">
              <a:spcBef>
                <a:spcPts val="0"/>
              </a:spcBef>
              <a:defRPr/>
            </a:lvl1pPr>
            <a:lvl2pPr marL="457200" marR="0" lvl="1" indent="0" algn="l" rtl="0">
              <a:spcBef>
                <a:spcPts val="0"/>
              </a:spcBef>
              <a:defRPr/>
            </a:lvl2pPr>
            <a:lvl3pPr marL="914400" marR="0" lvl="2" indent="0" algn="l" rtl="0">
              <a:spcBef>
                <a:spcPts val="0"/>
              </a:spcBef>
              <a:defRPr/>
            </a:lvl3pPr>
            <a:lvl4pPr marL="1371600" marR="0" lvl="3" indent="0" algn="l" rtl="0">
              <a:spcBef>
                <a:spcPts val="0"/>
              </a:spcBef>
              <a:defRPr/>
            </a:lvl4pPr>
            <a:lvl5pPr marL="1828800" marR="0" lvl="4" indent="0" algn="l" rtl="0">
              <a:spcBef>
                <a:spcPts val="0"/>
              </a:spcBef>
              <a:defRPr/>
            </a:lvl5pPr>
            <a:lvl6pPr marL="2286000" marR="0" lvl="5" indent="0" algn="l" rtl="0">
              <a:spcBef>
                <a:spcPts val="0"/>
              </a:spcBef>
              <a:defRPr/>
            </a:lvl6pPr>
            <a:lvl7pPr marL="2743200" marR="0" lvl="6" indent="0" algn="l" rtl="0">
              <a:spcBef>
                <a:spcPts val="0"/>
              </a:spcBef>
              <a:defRPr/>
            </a:lvl7pPr>
            <a:lvl8pPr marL="3200400" marR="0" lvl="7" indent="0" algn="l" rtl="0">
              <a:spcBef>
                <a:spcPts val="0"/>
              </a:spcBef>
              <a:defRPr/>
            </a:lvl8pPr>
            <a:lvl9pPr marL="3657600" marR="0" lvl="8" indent="0" algn="l" rtl="0">
              <a:spcBef>
                <a:spcPts val="0"/>
              </a:spcBef>
              <a:defRPr/>
            </a:lvl9pPr>
          </a:lstStyle>
          <a:p>
            <a:endParaRPr/>
          </a:p>
        </p:txBody>
      </p:sp>
      <p:sp>
        <p:nvSpPr>
          <p:cNvPr id="473" name="Shape 473"/>
          <p:cNvSpPr txBox="1">
            <a:spLocks noGrp="1"/>
          </p:cNvSpPr>
          <p:nvPr>
            <p:ph type="ftr" idx="11"/>
          </p:nvPr>
        </p:nvSpPr>
        <p:spPr>
          <a:xfrm>
            <a:off x="669039" y="4767264"/>
            <a:ext cx="5512800" cy="273900"/>
          </a:xfrm>
          <a:prstGeom prst="rect">
            <a:avLst/>
          </a:prstGeom>
          <a:noFill/>
          <a:ln>
            <a:noFill/>
          </a:ln>
        </p:spPr>
        <p:txBody>
          <a:bodyPr wrap="square" lIns="91425" tIns="91425" rIns="91425" bIns="91425" anchor="ctr" anchorCtr="0"/>
          <a:lstStyle>
            <a:lvl1pPr marL="0" marR="0" lvl="0" indent="0" algn="l" rtl="0">
              <a:spcBef>
                <a:spcPts val="0"/>
              </a:spcBef>
              <a:defRPr/>
            </a:lvl1pPr>
            <a:lvl2pPr marL="457200" marR="0" lvl="1" indent="0" algn="l" rtl="0">
              <a:spcBef>
                <a:spcPts val="0"/>
              </a:spcBef>
              <a:defRPr/>
            </a:lvl2pPr>
            <a:lvl3pPr marL="914400" marR="0" lvl="2" indent="0" algn="l" rtl="0">
              <a:spcBef>
                <a:spcPts val="0"/>
              </a:spcBef>
              <a:defRPr/>
            </a:lvl3pPr>
            <a:lvl4pPr marL="1371600" marR="0" lvl="3" indent="0" algn="l" rtl="0">
              <a:spcBef>
                <a:spcPts val="0"/>
              </a:spcBef>
              <a:defRPr/>
            </a:lvl4pPr>
            <a:lvl5pPr marL="1828800" marR="0" lvl="4" indent="0" algn="l" rtl="0">
              <a:spcBef>
                <a:spcPts val="0"/>
              </a:spcBef>
              <a:defRPr/>
            </a:lvl5pPr>
            <a:lvl6pPr marL="2286000" marR="0" lvl="5" indent="0" algn="l" rtl="0">
              <a:spcBef>
                <a:spcPts val="0"/>
              </a:spcBef>
              <a:defRPr/>
            </a:lvl6pPr>
            <a:lvl7pPr marL="2743200" marR="0" lvl="6" indent="0" algn="l" rtl="0">
              <a:spcBef>
                <a:spcPts val="0"/>
              </a:spcBef>
              <a:defRPr/>
            </a:lvl7pPr>
            <a:lvl8pPr marL="3200400" marR="0" lvl="7" indent="0" algn="l" rtl="0">
              <a:spcBef>
                <a:spcPts val="0"/>
              </a:spcBef>
              <a:defRPr/>
            </a:lvl8pPr>
            <a:lvl9pPr marL="3657600" marR="0" lvl="8" indent="0" algn="l" rtl="0">
              <a:spcBef>
                <a:spcPts val="0"/>
              </a:spcBef>
              <a:defRPr/>
            </a:lvl9pPr>
          </a:lstStyle>
          <a:p>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cSld name="2_Blank">
    <p:spTree>
      <p:nvGrpSpPr>
        <p:cNvPr id="1" name="Shape 474"/>
        <p:cNvGrpSpPr/>
        <p:nvPr/>
      </p:nvGrpSpPr>
      <p:grpSpPr>
        <a:xfrm>
          <a:off x="0" y="0"/>
          <a:ext cx="0" cy="0"/>
          <a:chOff x="0" y="0"/>
          <a:chExt cx="0" cy="0"/>
        </a:xfrm>
      </p:grpSpPr>
      <p:sp>
        <p:nvSpPr>
          <p:cNvPr id="475" name="Shape 475"/>
          <p:cNvSpPr txBox="1">
            <a:spLocks noGrp="1"/>
          </p:cNvSpPr>
          <p:nvPr>
            <p:ph type="dt" idx="10"/>
          </p:nvPr>
        </p:nvSpPr>
        <p:spPr>
          <a:xfrm>
            <a:off x="0" y="4767264"/>
            <a:ext cx="457200" cy="273900"/>
          </a:xfrm>
          <a:prstGeom prst="rect">
            <a:avLst/>
          </a:prstGeom>
          <a:noFill/>
          <a:ln>
            <a:noFill/>
          </a:ln>
        </p:spPr>
        <p:txBody>
          <a:bodyPr wrap="square" lIns="91425" tIns="91425" rIns="91425" bIns="91425" anchor="ctr" anchorCtr="0"/>
          <a:lstStyle>
            <a:lvl1pPr marL="0" marR="0" lvl="0" indent="0" algn="r" rtl="0">
              <a:spcBef>
                <a:spcPts val="0"/>
              </a:spcBef>
              <a:defRPr/>
            </a:lvl1pPr>
            <a:lvl2pPr marL="457200" marR="0" lvl="1" indent="0" algn="l" rtl="0">
              <a:spcBef>
                <a:spcPts val="0"/>
              </a:spcBef>
              <a:defRPr/>
            </a:lvl2pPr>
            <a:lvl3pPr marL="914400" marR="0" lvl="2" indent="0" algn="l" rtl="0">
              <a:spcBef>
                <a:spcPts val="0"/>
              </a:spcBef>
              <a:defRPr/>
            </a:lvl3pPr>
            <a:lvl4pPr marL="1371600" marR="0" lvl="3" indent="0" algn="l" rtl="0">
              <a:spcBef>
                <a:spcPts val="0"/>
              </a:spcBef>
              <a:defRPr/>
            </a:lvl4pPr>
            <a:lvl5pPr marL="1828800" marR="0" lvl="4" indent="0" algn="l" rtl="0">
              <a:spcBef>
                <a:spcPts val="0"/>
              </a:spcBef>
              <a:defRPr/>
            </a:lvl5pPr>
            <a:lvl6pPr marL="2286000" marR="0" lvl="5" indent="0" algn="l" rtl="0">
              <a:spcBef>
                <a:spcPts val="0"/>
              </a:spcBef>
              <a:defRPr/>
            </a:lvl6pPr>
            <a:lvl7pPr marL="2743200" marR="0" lvl="6" indent="0" algn="l" rtl="0">
              <a:spcBef>
                <a:spcPts val="0"/>
              </a:spcBef>
              <a:defRPr/>
            </a:lvl7pPr>
            <a:lvl8pPr marL="3200400" marR="0" lvl="7" indent="0" algn="l" rtl="0">
              <a:spcBef>
                <a:spcPts val="0"/>
              </a:spcBef>
              <a:defRPr/>
            </a:lvl8pPr>
            <a:lvl9pPr marL="3657600" marR="0" lvl="8" indent="0" algn="l" rtl="0">
              <a:spcBef>
                <a:spcPts val="0"/>
              </a:spcBef>
              <a:defRPr/>
            </a:lvl9pPr>
          </a:lstStyle>
          <a:p>
            <a:endParaRPr/>
          </a:p>
        </p:txBody>
      </p:sp>
      <p:sp>
        <p:nvSpPr>
          <p:cNvPr id="476" name="Shape 476"/>
          <p:cNvSpPr txBox="1">
            <a:spLocks noGrp="1"/>
          </p:cNvSpPr>
          <p:nvPr>
            <p:ph type="ftr" idx="11"/>
          </p:nvPr>
        </p:nvSpPr>
        <p:spPr>
          <a:xfrm>
            <a:off x="669039" y="4767264"/>
            <a:ext cx="5512800" cy="273900"/>
          </a:xfrm>
          <a:prstGeom prst="rect">
            <a:avLst/>
          </a:prstGeom>
          <a:noFill/>
          <a:ln>
            <a:noFill/>
          </a:ln>
        </p:spPr>
        <p:txBody>
          <a:bodyPr wrap="square" lIns="91425" tIns="91425" rIns="91425" bIns="91425" anchor="ctr" anchorCtr="0"/>
          <a:lstStyle>
            <a:lvl1pPr marL="0" marR="0" lvl="0" indent="0" algn="l" rtl="0">
              <a:spcBef>
                <a:spcPts val="0"/>
              </a:spcBef>
              <a:defRPr/>
            </a:lvl1pPr>
            <a:lvl2pPr marL="457200" marR="0" lvl="1" indent="0" algn="l" rtl="0">
              <a:spcBef>
                <a:spcPts val="0"/>
              </a:spcBef>
              <a:defRPr/>
            </a:lvl2pPr>
            <a:lvl3pPr marL="914400" marR="0" lvl="2" indent="0" algn="l" rtl="0">
              <a:spcBef>
                <a:spcPts val="0"/>
              </a:spcBef>
              <a:defRPr/>
            </a:lvl3pPr>
            <a:lvl4pPr marL="1371600" marR="0" lvl="3" indent="0" algn="l" rtl="0">
              <a:spcBef>
                <a:spcPts val="0"/>
              </a:spcBef>
              <a:defRPr/>
            </a:lvl4pPr>
            <a:lvl5pPr marL="1828800" marR="0" lvl="4" indent="0" algn="l" rtl="0">
              <a:spcBef>
                <a:spcPts val="0"/>
              </a:spcBef>
              <a:defRPr/>
            </a:lvl5pPr>
            <a:lvl6pPr marL="2286000" marR="0" lvl="5" indent="0" algn="l" rtl="0">
              <a:spcBef>
                <a:spcPts val="0"/>
              </a:spcBef>
              <a:defRPr/>
            </a:lvl6pPr>
            <a:lvl7pPr marL="2743200" marR="0" lvl="6" indent="0" algn="l" rtl="0">
              <a:spcBef>
                <a:spcPts val="0"/>
              </a:spcBef>
              <a:defRPr/>
            </a:lvl7pPr>
            <a:lvl8pPr marL="3200400" marR="0" lvl="7" indent="0" algn="l" rtl="0">
              <a:spcBef>
                <a:spcPts val="0"/>
              </a:spcBef>
              <a:defRPr/>
            </a:lvl8pPr>
            <a:lvl9pPr marL="3657600" marR="0" lvl="8" indent="0" algn="l" rtl="0">
              <a:spcBef>
                <a:spcPts val="0"/>
              </a:spcBef>
              <a:defRPr/>
            </a:lvl9pPr>
          </a:lstStyle>
          <a:p>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cSld name="ONOS">
    <p:spTree>
      <p:nvGrpSpPr>
        <p:cNvPr id="1" name="Shape 477"/>
        <p:cNvGrpSpPr/>
        <p:nvPr/>
      </p:nvGrpSpPr>
      <p:grpSpPr>
        <a:xfrm>
          <a:off x="0" y="0"/>
          <a:ext cx="0" cy="0"/>
          <a:chOff x="0" y="0"/>
          <a:chExt cx="0" cy="0"/>
        </a:xfrm>
      </p:grpSpPr>
      <p:sp>
        <p:nvSpPr>
          <p:cNvPr id="478" name="Shape 478"/>
          <p:cNvSpPr txBox="1"/>
          <p:nvPr/>
        </p:nvSpPr>
        <p:spPr>
          <a:xfrm>
            <a:off x="9" y="4735199"/>
            <a:ext cx="2002200" cy="423000"/>
          </a:xfrm>
          <a:prstGeom prst="rect">
            <a:avLst/>
          </a:prstGeom>
          <a:noFill/>
          <a:ln>
            <a:noFill/>
          </a:ln>
        </p:spPr>
        <p:txBody>
          <a:bodyPr wrap="square" lIns="91425" tIns="91425" rIns="91425" bIns="91425" anchor="t" anchorCtr="0">
            <a:noAutofit/>
          </a:bodyPr>
          <a:lstStyle/>
          <a:p>
            <a:pPr lvl="0" rtl="0">
              <a:spcBef>
                <a:spcPts val="0"/>
              </a:spcBef>
              <a:buNone/>
            </a:pPr>
            <a:r>
              <a:rPr lang="en" sz="1400" b="1">
                <a:latin typeface="Droid Sans"/>
                <a:ea typeface="Droid Sans"/>
                <a:cs typeface="Droid Sans"/>
                <a:sym typeface="Droid Sans"/>
              </a:rPr>
              <a:t>#</a:t>
            </a:r>
            <a:r>
              <a:rPr lang="en" sz="1400" b="1">
                <a:solidFill>
                  <a:srgbClr val="222222"/>
                </a:solidFill>
                <a:highlight>
                  <a:srgbClr val="FFFFFF"/>
                </a:highlight>
                <a:latin typeface="Droid Sans"/>
                <a:ea typeface="Droid Sans"/>
                <a:cs typeface="Droid Sans"/>
                <a:sym typeface="Droid Sans"/>
              </a:rPr>
              <a:t>ONOSProject</a:t>
            </a:r>
          </a:p>
        </p:txBody>
      </p:sp>
      <p:sp>
        <p:nvSpPr>
          <p:cNvPr id="479" name="Shape 479"/>
          <p:cNvSpPr/>
          <p:nvPr/>
        </p:nvSpPr>
        <p:spPr>
          <a:xfrm>
            <a:off x="0" y="0"/>
            <a:ext cx="9144000" cy="594600"/>
          </a:xfrm>
          <a:prstGeom prst="rect">
            <a:avLst/>
          </a:prstGeom>
          <a:solidFill>
            <a:srgbClr val="B43232"/>
          </a:solidFill>
          <a:ln>
            <a:noFill/>
          </a:ln>
        </p:spPr>
        <p:txBody>
          <a:bodyPr wrap="square" lIns="91425" tIns="91425" rIns="91425" bIns="91425" anchor="ctr" anchorCtr="0">
            <a:noAutofit/>
          </a:bodyPr>
          <a:lstStyle/>
          <a:p>
            <a:pPr lvl="0">
              <a:spcBef>
                <a:spcPts val="0"/>
              </a:spcBef>
              <a:buNone/>
            </a:pPr>
            <a:endParaRPr/>
          </a:p>
        </p:txBody>
      </p:sp>
      <p:sp>
        <p:nvSpPr>
          <p:cNvPr id="480" name="Shape 480"/>
          <p:cNvSpPr txBox="1"/>
          <p:nvPr/>
        </p:nvSpPr>
        <p:spPr>
          <a:xfrm>
            <a:off x="8595307" y="4749891"/>
            <a:ext cx="548700" cy="393600"/>
          </a:xfrm>
          <a:prstGeom prst="rect">
            <a:avLst/>
          </a:prstGeom>
          <a:noFill/>
          <a:ln>
            <a:noFill/>
          </a:ln>
        </p:spPr>
        <p:txBody>
          <a:bodyPr wrap="square" lIns="91425" tIns="91425" rIns="91425" bIns="91425" anchor="ctr" anchorCtr="0">
            <a:noAutofit/>
          </a:bodyPr>
          <a:lstStyle/>
          <a:p>
            <a:pPr lvl="0" algn="r" rtl="0">
              <a:spcBef>
                <a:spcPts val="0"/>
              </a:spcBef>
              <a:buNone/>
            </a:pPr>
            <a:fld id="{00000000-1234-1234-1234-123412341234}" type="slidenum">
              <a:rPr lang="en" sz="1000">
                <a:solidFill>
                  <a:srgbClr val="595959"/>
                </a:solidFill>
              </a:rPr>
              <a:t>‹#›</a:t>
            </a:fld>
            <a:endParaRPr lang="en" sz="1000">
              <a:solidFill>
                <a:srgbClr val="595959"/>
              </a:solidFill>
            </a:endParaRPr>
          </a:p>
        </p:txBody>
      </p:sp>
      <p:pic>
        <p:nvPicPr>
          <p:cNvPr id="481" name="Shape 481" descr="Screen Shot 2016-02-22 at 11.58.40 AM copy.png"/>
          <p:cNvPicPr preferRelativeResize="0"/>
          <p:nvPr/>
        </p:nvPicPr>
        <p:blipFill>
          <a:blip r:embed="rId2">
            <a:alphaModFix/>
          </a:blip>
          <a:stretch>
            <a:fillRect/>
          </a:stretch>
        </p:blipFill>
        <p:spPr>
          <a:xfrm>
            <a:off x="8262134" y="-130396"/>
            <a:ext cx="759036" cy="783520"/>
          </a:xfrm>
          <a:prstGeom prst="rect">
            <a:avLst/>
          </a:prstGeom>
          <a:noFill/>
          <a:ln>
            <a:noFill/>
          </a:ln>
        </p:spPr>
      </p:pic>
      <p:sp>
        <p:nvSpPr>
          <p:cNvPr id="482" name="Shape 482"/>
          <p:cNvSpPr txBox="1">
            <a:spLocks noGrp="1"/>
          </p:cNvSpPr>
          <p:nvPr>
            <p:ph type="ctrTitle"/>
          </p:nvPr>
        </p:nvSpPr>
        <p:spPr>
          <a:xfrm>
            <a:off x="311736" y="68990"/>
            <a:ext cx="8520600" cy="423000"/>
          </a:xfrm>
          <a:prstGeom prst="rect">
            <a:avLst/>
          </a:prstGeom>
        </p:spPr>
        <p:txBody>
          <a:bodyPr wrap="square" lIns="34275" tIns="34275" rIns="34275" bIns="34275" anchor="ctr" anchorCtr="0"/>
          <a:lstStyle>
            <a:lvl1pPr lvl="0" rtl="0">
              <a:spcBef>
                <a:spcPts val="0"/>
              </a:spcBef>
              <a:buClr>
                <a:srgbClr val="FFFFFF"/>
              </a:buClr>
              <a:buSzPct val="100000"/>
              <a:buFont typeface="Droid Sans"/>
              <a:defRPr sz="2800" b="1">
                <a:solidFill>
                  <a:srgbClr val="FFFFFF"/>
                </a:solidFill>
                <a:latin typeface="Droid Sans"/>
                <a:ea typeface="Droid Sans"/>
                <a:cs typeface="Droid Sans"/>
                <a:sym typeface="Droid Sans"/>
              </a:defRPr>
            </a:lvl1pPr>
            <a:lvl2pPr lvl="1" rtl="0">
              <a:spcBef>
                <a:spcPts val="0"/>
              </a:spcBef>
              <a:buClr>
                <a:srgbClr val="FFFFFF"/>
              </a:buClr>
              <a:buSzPct val="100000"/>
              <a:defRPr sz="5200">
                <a:solidFill>
                  <a:srgbClr val="FFFFFF"/>
                </a:solidFill>
              </a:defRPr>
            </a:lvl2pPr>
            <a:lvl3pPr lvl="2" rtl="0">
              <a:spcBef>
                <a:spcPts val="0"/>
              </a:spcBef>
              <a:buClr>
                <a:srgbClr val="FFFFFF"/>
              </a:buClr>
              <a:buSzPct val="100000"/>
              <a:defRPr sz="5200">
                <a:solidFill>
                  <a:srgbClr val="FFFFFF"/>
                </a:solidFill>
              </a:defRPr>
            </a:lvl3pPr>
            <a:lvl4pPr lvl="3" rtl="0">
              <a:spcBef>
                <a:spcPts val="0"/>
              </a:spcBef>
              <a:buClr>
                <a:srgbClr val="FFFFFF"/>
              </a:buClr>
              <a:buSzPct val="100000"/>
              <a:defRPr sz="5200">
                <a:solidFill>
                  <a:srgbClr val="FFFFFF"/>
                </a:solidFill>
              </a:defRPr>
            </a:lvl4pPr>
            <a:lvl5pPr lvl="4" rtl="0">
              <a:spcBef>
                <a:spcPts val="0"/>
              </a:spcBef>
              <a:buClr>
                <a:srgbClr val="FFFFFF"/>
              </a:buClr>
              <a:buSzPct val="100000"/>
              <a:defRPr sz="5200">
                <a:solidFill>
                  <a:srgbClr val="FFFFFF"/>
                </a:solidFill>
              </a:defRPr>
            </a:lvl5pPr>
            <a:lvl6pPr lvl="5" rtl="0">
              <a:spcBef>
                <a:spcPts val="0"/>
              </a:spcBef>
              <a:buClr>
                <a:srgbClr val="FFFFFF"/>
              </a:buClr>
              <a:buSzPct val="100000"/>
              <a:defRPr sz="5200">
                <a:solidFill>
                  <a:srgbClr val="FFFFFF"/>
                </a:solidFill>
              </a:defRPr>
            </a:lvl6pPr>
            <a:lvl7pPr lvl="6" rtl="0">
              <a:spcBef>
                <a:spcPts val="0"/>
              </a:spcBef>
              <a:buClr>
                <a:srgbClr val="FFFFFF"/>
              </a:buClr>
              <a:buSzPct val="100000"/>
              <a:defRPr sz="5200">
                <a:solidFill>
                  <a:srgbClr val="FFFFFF"/>
                </a:solidFill>
              </a:defRPr>
            </a:lvl7pPr>
            <a:lvl8pPr lvl="7" rtl="0">
              <a:spcBef>
                <a:spcPts val="0"/>
              </a:spcBef>
              <a:buClr>
                <a:srgbClr val="FFFFFF"/>
              </a:buClr>
              <a:buSzPct val="100000"/>
              <a:defRPr sz="5200">
                <a:solidFill>
                  <a:srgbClr val="FFFFFF"/>
                </a:solidFill>
              </a:defRPr>
            </a:lvl8pPr>
            <a:lvl9pPr lvl="8" rtl="0">
              <a:spcBef>
                <a:spcPts val="0"/>
              </a:spcBef>
              <a:buClr>
                <a:srgbClr val="FFFFFF"/>
              </a:buClr>
              <a:buSzPct val="100000"/>
              <a:defRPr sz="5200">
                <a:solidFill>
                  <a:srgbClr val="FFFFFF"/>
                </a:solidFill>
              </a:defRPr>
            </a:lvl9pPr>
          </a:lstStyle>
          <a:p>
            <a:endParaRPr/>
          </a:p>
        </p:txBody>
      </p:sp>
      <p:sp>
        <p:nvSpPr>
          <p:cNvPr id="483" name="Shape 483"/>
          <p:cNvSpPr txBox="1">
            <a:spLocks noGrp="1"/>
          </p:cNvSpPr>
          <p:nvPr>
            <p:ph type="ctrTitle" idx="2"/>
          </p:nvPr>
        </p:nvSpPr>
        <p:spPr>
          <a:xfrm>
            <a:off x="311736" y="754790"/>
            <a:ext cx="8520600" cy="4030500"/>
          </a:xfrm>
          <a:prstGeom prst="rect">
            <a:avLst/>
          </a:prstGeom>
        </p:spPr>
        <p:txBody>
          <a:bodyPr wrap="square" lIns="34275" tIns="34275" rIns="34275" bIns="34275" anchor="t" anchorCtr="0"/>
          <a:lstStyle>
            <a:lvl1pPr lvl="0" rtl="0">
              <a:spcBef>
                <a:spcPts val="0"/>
              </a:spcBef>
              <a:buSzPct val="100000"/>
              <a:buFont typeface="Droid Sans"/>
              <a:defRPr sz="1400">
                <a:latin typeface="Droid Sans"/>
                <a:ea typeface="Droid Sans"/>
                <a:cs typeface="Droid Sans"/>
                <a:sym typeface="Droid Sans"/>
              </a:defRPr>
            </a:lvl1pPr>
            <a:lvl2pPr lvl="1" rtl="0">
              <a:spcBef>
                <a:spcPts val="0"/>
              </a:spcBef>
              <a:buSzPct val="100000"/>
              <a:defRPr sz="5200"/>
            </a:lvl2pPr>
            <a:lvl3pPr lvl="2" rtl="0">
              <a:spcBef>
                <a:spcPts val="0"/>
              </a:spcBef>
              <a:buSzPct val="100000"/>
              <a:defRPr sz="5200"/>
            </a:lvl3pPr>
            <a:lvl4pPr lvl="3" rtl="0">
              <a:spcBef>
                <a:spcPts val="0"/>
              </a:spcBef>
              <a:buSzPct val="100000"/>
              <a:defRPr sz="5200"/>
            </a:lvl4pPr>
            <a:lvl5pPr lvl="4" rtl="0">
              <a:spcBef>
                <a:spcPts val="0"/>
              </a:spcBef>
              <a:buSzPct val="100000"/>
              <a:defRPr sz="5200"/>
            </a:lvl5pPr>
            <a:lvl6pPr lvl="5" rtl="0">
              <a:spcBef>
                <a:spcPts val="0"/>
              </a:spcBef>
              <a:buSzPct val="100000"/>
              <a:defRPr sz="5200"/>
            </a:lvl6pPr>
            <a:lvl7pPr lvl="6" rtl="0">
              <a:spcBef>
                <a:spcPts val="0"/>
              </a:spcBef>
              <a:buSzPct val="100000"/>
              <a:defRPr sz="5200"/>
            </a:lvl7pPr>
            <a:lvl8pPr lvl="7" rtl="0">
              <a:spcBef>
                <a:spcPts val="0"/>
              </a:spcBef>
              <a:buSzPct val="100000"/>
              <a:defRPr sz="5200"/>
            </a:lvl8pPr>
            <a:lvl9pPr lvl="8" rtl="0">
              <a:spcBef>
                <a:spcPts val="0"/>
              </a:spcBef>
              <a:buSzPct val="100000"/>
              <a:defRPr sz="5200"/>
            </a:lvl9pPr>
          </a:lstStyle>
          <a:p>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cSld name="Title and body 1 3">
    <p:spTree>
      <p:nvGrpSpPr>
        <p:cNvPr id="1" name="Shape 484"/>
        <p:cNvGrpSpPr/>
        <p:nvPr/>
      </p:nvGrpSpPr>
      <p:grpSpPr>
        <a:xfrm>
          <a:off x="0" y="0"/>
          <a:ext cx="0" cy="0"/>
          <a:chOff x="0" y="0"/>
          <a:chExt cx="0" cy="0"/>
        </a:xfrm>
      </p:grpSpPr>
      <p:pic>
        <p:nvPicPr>
          <p:cNvPr id="485" name="Shape 485" descr="onos-logo.png"/>
          <p:cNvPicPr preferRelativeResize="0"/>
          <p:nvPr/>
        </p:nvPicPr>
        <p:blipFill>
          <a:blip r:embed="rId2">
            <a:alphaModFix amt="96000"/>
          </a:blip>
          <a:stretch>
            <a:fillRect/>
          </a:stretch>
        </p:blipFill>
        <p:spPr>
          <a:xfrm>
            <a:off x="8344100" y="131246"/>
            <a:ext cx="623100" cy="577293"/>
          </a:xfrm>
          <a:prstGeom prst="rect">
            <a:avLst/>
          </a:prstGeom>
          <a:noFill/>
          <a:ln>
            <a:noFill/>
          </a:ln>
        </p:spPr>
      </p:pic>
      <p:sp>
        <p:nvSpPr>
          <p:cNvPr id="486" name="Shape 486"/>
          <p:cNvSpPr txBox="1">
            <a:spLocks noGrp="1"/>
          </p:cNvSpPr>
          <p:nvPr>
            <p:ph type="body" idx="1"/>
          </p:nvPr>
        </p:nvSpPr>
        <p:spPr>
          <a:xfrm>
            <a:off x="457200" y="751498"/>
            <a:ext cx="8229600" cy="3989400"/>
          </a:xfrm>
          <a:prstGeom prst="rect">
            <a:avLst/>
          </a:prstGeom>
        </p:spPr>
        <p:txBody>
          <a:bodyPr wrap="square" lIns="91425" tIns="91425" rIns="91425" bIns="91425" anchor="t" anchorCtr="0"/>
          <a:lstStyle>
            <a:lvl1pPr lvl="0" rtl="0">
              <a:spcBef>
                <a:spcPts val="0"/>
              </a:spcBef>
              <a:buSzPct val="100000"/>
              <a:buFont typeface="Droid Sans"/>
              <a:defRPr sz="2400">
                <a:latin typeface="Droid Sans"/>
                <a:ea typeface="Droid Sans"/>
                <a:cs typeface="Droid Sans"/>
                <a:sym typeface="Droid Sans"/>
              </a:defRPr>
            </a:lvl1pPr>
            <a:lvl2pPr lvl="1" rtl="0">
              <a:spcBef>
                <a:spcPts val="0"/>
              </a:spcBef>
              <a:buSzPct val="100000"/>
              <a:buFont typeface="Droid Sans"/>
              <a:defRPr sz="2000">
                <a:latin typeface="Droid Sans"/>
                <a:ea typeface="Droid Sans"/>
                <a:cs typeface="Droid Sans"/>
                <a:sym typeface="Droid Sans"/>
              </a:defRPr>
            </a:lvl2pPr>
            <a:lvl3pPr lvl="2" rtl="0">
              <a:spcBef>
                <a:spcPts val="0"/>
              </a:spcBef>
              <a:buSzPct val="100000"/>
              <a:buFont typeface="Droid Sans"/>
              <a:defRPr sz="1600">
                <a:latin typeface="Droid Sans"/>
                <a:ea typeface="Droid Sans"/>
                <a:cs typeface="Droid Sans"/>
                <a:sym typeface="Droid Sans"/>
              </a:defRPr>
            </a:lvl3pPr>
            <a:lvl4pPr lvl="3" rtl="0">
              <a:spcBef>
                <a:spcPts val="0"/>
              </a:spcBef>
              <a:buSzPct val="100000"/>
              <a:buFont typeface="Droid Sans"/>
              <a:defRPr sz="1200">
                <a:latin typeface="Droid Sans"/>
                <a:ea typeface="Droid Sans"/>
                <a:cs typeface="Droid Sans"/>
                <a:sym typeface="Droid Sans"/>
              </a:defRPr>
            </a:lvl4pPr>
            <a:lvl5pPr lvl="4" rtl="0">
              <a:spcBef>
                <a:spcPts val="0"/>
              </a:spcBef>
              <a:buFont typeface="Droid Sans"/>
              <a:defRPr>
                <a:latin typeface="Droid Sans"/>
                <a:ea typeface="Droid Sans"/>
                <a:cs typeface="Droid Sans"/>
                <a:sym typeface="Droid Sans"/>
              </a:defRPr>
            </a:lvl5pPr>
            <a:lvl6pPr lvl="5" rtl="0">
              <a:spcBef>
                <a:spcPts val="0"/>
              </a:spcBef>
              <a:buFont typeface="Droid Sans"/>
              <a:defRPr>
                <a:latin typeface="Droid Sans"/>
                <a:ea typeface="Droid Sans"/>
                <a:cs typeface="Droid Sans"/>
                <a:sym typeface="Droid Sans"/>
              </a:defRPr>
            </a:lvl6pPr>
            <a:lvl7pPr lvl="6" rtl="0">
              <a:spcBef>
                <a:spcPts val="0"/>
              </a:spcBef>
              <a:buFont typeface="Droid Sans"/>
              <a:defRPr>
                <a:latin typeface="Droid Sans"/>
                <a:ea typeface="Droid Sans"/>
                <a:cs typeface="Droid Sans"/>
                <a:sym typeface="Droid Sans"/>
              </a:defRPr>
            </a:lvl7pPr>
            <a:lvl8pPr lvl="7" rtl="0">
              <a:spcBef>
                <a:spcPts val="0"/>
              </a:spcBef>
              <a:buFont typeface="Droid Sans"/>
              <a:defRPr>
                <a:latin typeface="Droid Sans"/>
                <a:ea typeface="Droid Sans"/>
                <a:cs typeface="Droid Sans"/>
                <a:sym typeface="Droid Sans"/>
              </a:defRPr>
            </a:lvl8pPr>
            <a:lvl9pPr lvl="8" rtl="0">
              <a:spcBef>
                <a:spcPts val="0"/>
              </a:spcBef>
              <a:buFont typeface="Droid Sans"/>
              <a:defRPr>
                <a:latin typeface="Droid Sans"/>
                <a:ea typeface="Droid Sans"/>
                <a:cs typeface="Droid Sans"/>
                <a:sym typeface="Droid Sans"/>
              </a:defRPr>
            </a:lvl9pPr>
          </a:lstStyle>
          <a:p>
            <a:endParaRPr/>
          </a:p>
        </p:txBody>
      </p:sp>
      <p:sp>
        <p:nvSpPr>
          <p:cNvPr id="487" name="Shape 487"/>
          <p:cNvSpPr txBox="1"/>
          <p:nvPr/>
        </p:nvSpPr>
        <p:spPr>
          <a:xfrm>
            <a:off x="0" y="4753500"/>
            <a:ext cx="1659300" cy="390000"/>
          </a:xfrm>
          <a:prstGeom prst="rect">
            <a:avLst/>
          </a:prstGeom>
          <a:noFill/>
          <a:ln>
            <a:noFill/>
          </a:ln>
        </p:spPr>
        <p:txBody>
          <a:bodyPr wrap="square" lIns="91425" tIns="91425" rIns="91425" bIns="91425" anchor="t" anchorCtr="0">
            <a:noAutofit/>
          </a:bodyPr>
          <a:lstStyle/>
          <a:p>
            <a:pPr lvl="0" rtl="0">
              <a:spcBef>
                <a:spcPts val="0"/>
              </a:spcBef>
              <a:buClr>
                <a:schemeClr val="dk1"/>
              </a:buClr>
              <a:buFont typeface="Arial"/>
              <a:buNone/>
            </a:pPr>
            <a:r>
              <a:rPr lang="en" b="1">
                <a:solidFill>
                  <a:srgbClr val="434343"/>
                </a:solidFill>
                <a:latin typeface="Droid Sans"/>
                <a:ea typeface="Droid Sans"/>
                <a:cs typeface="Droid Sans"/>
                <a:sym typeface="Droid Sans"/>
              </a:rPr>
              <a:t>#ONOSProject</a:t>
            </a:r>
          </a:p>
          <a:p>
            <a:pPr lvl="0" rtl="0">
              <a:spcBef>
                <a:spcPts val="0"/>
              </a:spcBef>
              <a:buNone/>
            </a:pPr>
            <a:endParaRPr sz="1600" b="1">
              <a:solidFill>
                <a:srgbClr val="434343"/>
              </a:solidFill>
              <a:latin typeface="Droid Sans"/>
              <a:ea typeface="Droid Sans"/>
              <a:cs typeface="Droid Sans"/>
              <a:sym typeface="Droid Sans"/>
            </a:endParaRPr>
          </a:p>
        </p:txBody>
      </p:sp>
      <p:sp>
        <p:nvSpPr>
          <p:cNvPr id="488" name="Shape 488"/>
          <p:cNvSpPr/>
          <p:nvPr/>
        </p:nvSpPr>
        <p:spPr>
          <a:xfrm>
            <a:off x="0" y="0"/>
            <a:ext cx="9144000" cy="771599"/>
          </a:xfrm>
          <a:prstGeom prst="rect">
            <a:avLst/>
          </a:prstGeom>
          <a:solidFill>
            <a:srgbClr val="B43232"/>
          </a:solidFill>
          <a:ln>
            <a:noFill/>
          </a:ln>
        </p:spPr>
        <p:txBody>
          <a:bodyPr wrap="square" lIns="243825" tIns="243825" rIns="243825" bIns="243825" anchor="ctr" anchorCtr="0">
            <a:noAutofit/>
          </a:bodyPr>
          <a:lstStyle/>
          <a:p>
            <a:pPr lvl="0">
              <a:spcBef>
                <a:spcPts val="0"/>
              </a:spcBef>
              <a:buNone/>
            </a:pPr>
            <a:endParaRPr/>
          </a:p>
        </p:txBody>
      </p:sp>
      <p:pic>
        <p:nvPicPr>
          <p:cNvPr id="489" name="Shape 489" descr="Screen Shot 2016-02-22 at 11.58.40 AM copy.png"/>
          <p:cNvPicPr preferRelativeResize="0"/>
          <p:nvPr/>
        </p:nvPicPr>
        <p:blipFill>
          <a:blip r:embed="rId3">
            <a:alphaModFix/>
          </a:blip>
          <a:stretch>
            <a:fillRect/>
          </a:stretch>
        </p:blipFill>
        <p:spPr>
          <a:xfrm>
            <a:off x="8179725" y="-132725"/>
            <a:ext cx="925775" cy="955650"/>
          </a:xfrm>
          <a:prstGeom prst="rect">
            <a:avLst/>
          </a:prstGeom>
          <a:noFill/>
          <a:ln>
            <a:noFill/>
          </a:ln>
        </p:spPr>
      </p:pic>
      <p:sp>
        <p:nvSpPr>
          <p:cNvPr id="490" name="Shape 490"/>
          <p:cNvSpPr txBox="1">
            <a:spLocks noGrp="1"/>
          </p:cNvSpPr>
          <p:nvPr>
            <p:ph type="sldNum" idx="12"/>
          </p:nvPr>
        </p:nvSpPr>
        <p:spPr>
          <a:xfrm>
            <a:off x="8556783" y="4749850"/>
            <a:ext cx="548700" cy="393600"/>
          </a:xfrm>
          <a:prstGeom prst="rect">
            <a:avLst/>
          </a:prstGeom>
        </p:spPr>
        <p:txBody>
          <a:bodyPr wrap="square" lIns="91425" tIns="91425" rIns="91425" bIns="91425" anchor="ctr" anchorCtr="0">
            <a:noAutofit/>
          </a:bodyPr>
          <a:lstStyle/>
          <a:p>
            <a:pPr lvl="0" rtl="0">
              <a:spcBef>
                <a:spcPts val="0"/>
              </a:spcBef>
              <a:buNone/>
            </a:pPr>
            <a:fld id="{00000000-1234-1234-1234-123412341234}" type="slidenum">
              <a:rPr lang="en">
                <a:solidFill>
                  <a:srgbClr val="666666"/>
                </a:solidFill>
              </a:rPr>
              <a:t>‹#›</a:t>
            </a:fld>
            <a:endParaRPr lang="en">
              <a:solidFill>
                <a:srgbClr val="666666"/>
              </a:solidFill>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cSld name="TITLE_AND_BODY_2_1">
    <p:spTree>
      <p:nvGrpSpPr>
        <p:cNvPr id="1" name="Shape 491"/>
        <p:cNvGrpSpPr/>
        <p:nvPr/>
      </p:nvGrpSpPr>
      <p:grpSpPr>
        <a:xfrm>
          <a:off x="0" y="0"/>
          <a:ext cx="0" cy="0"/>
          <a:chOff x="0" y="0"/>
          <a:chExt cx="0" cy="0"/>
        </a:xfrm>
      </p:grpSpPr>
      <p:sp>
        <p:nvSpPr>
          <p:cNvPr id="492" name="Shape 492"/>
          <p:cNvSpPr txBox="1">
            <a:spLocks noGrp="1"/>
          </p:cNvSpPr>
          <p:nvPr>
            <p:ph type="title"/>
          </p:nvPr>
        </p:nvSpPr>
        <p:spPr>
          <a:xfrm>
            <a:off x="377775" y="3"/>
            <a:ext cx="8229600" cy="857400"/>
          </a:xfrm>
          <a:prstGeom prst="rect">
            <a:avLst/>
          </a:prstGeom>
        </p:spPr>
        <p:txBody>
          <a:bodyPr wrap="square"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493" name="Shape 493"/>
          <p:cNvSpPr txBox="1">
            <a:spLocks noGrp="1"/>
          </p:cNvSpPr>
          <p:nvPr>
            <p:ph type="sldNum" idx="12"/>
          </p:nvPr>
        </p:nvSpPr>
        <p:spPr>
          <a:xfrm>
            <a:off x="8556791" y="4749850"/>
            <a:ext cx="548700" cy="393600"/>
          </a:xfrm>
          <a:prstGeom prst="rect">
            <a:avLst/>
          </a:prstGeom>
        </p:spPr>
        <p:txBody>
          <a:bodyPr wrap="square" lIns="91425" tIns="91425" rIns="91425" bIns="91425" anchor="ctr" anchorCtr="0">
            <a:noAutofit/>
          </a:bodyPr>
          <a:lstStyle/>
          <a:p>
            <a:pPr lvl="0" rtl="0">
              <a:spcBef>
                <a:spcPts val="0"/>
              </a:spcBef>
              <a:buNone/>
            </a:pPr>
            <a:fld id="{00000000-1234-1234-1234-123412341234}" type="slidenum">
              <a:rPr lang="en"/>
              <a:t>‹#›</a:t>
            </a:fld>
            <a:endParaRPr lang="en"/>
          </a:p>
        </p:txBody>
      </p:sp>
      <p:sp>
        <p:nvSpPr>
          <p:cNvPr id="494" name="Shape 494"/>
          <p:cNvSpPr txBox="1">
            <a:spLocks noGrp="1"/>
          </p:cNvSpPr>
          <p:nvPr>
            <p:ph type="body" idx="1"/>
          </p:nvPr>
        </p:nvSpPr>
        <p:spPr>
          <a:xfrm>
            <a:off x="457200" y="751498"/>
            <a:ext cx="8229600" cy="3989400"/>
          </a:xfrm>
          <a:prstGeom prst="rect">
            <a:avLst/>
          </a:prstGeom>
        </p:spPr>
        <p:txBody>
          <a:bodyPr wrap="square" lIns="91425" tIns="91425" rIns="91425" bIns="91425" anchor="t" anchorCtr="0"/>
          <a:lstStyle>
            <a:lvl1pPr lvl="0" rtl="0">
              <a:spcBef>
                <a:spcPts val="0"/>
              </a:spcBef>
              <a:buSzPct val="100000"/>
              <a:defRPr sz="2400"/>
            </a:lvl1pPr>
            <a:lvl2pPr lvl="1" rtl="0">
              <a:spcBef>
                <a:spcPts val="0"/>
              </a:spcBef>
              <a:buSzPct val="100000"/>
              <a:defRPr sz="1800"/>
            </a:lvl2pPr>
            <a:lvl3pPr lvl="2" rtl="0">
              <a:spcBef>
                <a:spcPts val="0"/>
              </a:spcBef>
              <a:buSzPct val="100000"/>
              <a:defRPr sz="1400"/>
            </a:lvl3pPr>
            <a:lvl4pPr lvl="3" rtl="0">
              <a:spcBef>
                <a:spcPts val="0"/>
              </a:spcBef>
              <a:buSzPct val="100000"/>
              <a:defRPr sz="1200"/>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cSld name="TITLE_AND_BODY_2_2">
    <p:spTree>
      <p:nvGrpSpPr>
        <p:cNvPr id="1" name="Shape 495"/>
        <p:cNvGrpSpPr/>
        <p:nvPr/>
      </p:nvGrpSpPr>
      <p:grpSpPr>
        <a:xfrm>
          <a:off x="0" y="0"/>
          <a:ext cx="0" cy="0"/>
          <a:chOff x="0" y="0"/>
          <a:chExt cx="0" cy="0"/>
        </a:xfrm>
      </p:grpSpPr>
      <p:sp>
        <p:nvSpPr>
          <p:cNvPr id="496" name="Shape 496"/>
          <p:cNvSpPr txBox="1">
            <a:spLocks noGrp="1"/>
          </p:cNvSpPr>
          <p:nvPr>
            <p:ph type="title"/>
          </p:nvPr>
        </p:nvSpPr>
        <p:spPr>
          <a:xfrm>
            <a:off x="377775" y="3"/>
            <a:ext cx="8229600" cy="857400"/>
          </a:xfrm>
          <a:prstGeom prst="rect">
            <a:avLst/>
          </a:prstGeom>
        </p:spPr>
        <p:txBody>
          <a:bodyPr wrap="square"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497" name="Shape 497"/>
          <p:cNvSpPr txBox="1">
            <a:spLocks noGrp="1"/>
          </p:cNvSpPr>
          <p:nvPr>
            <p:ph type="sldNum" idx="12"/>
          </p:nvPr>
        </p:nvSpPr>
        <p:spPr>
          <a:xfrm>
            <a:off x="8556791" y="4749850"/>
            <a:ext cx="548700" cy="393600"/>
          </a:xfrm>
          <a:prstGeom prst="rect">
            <a:avLst/>
          </a:prstGeom>
        </p:spPr>
        <p:txBody>
          <a:bodyPr wrap="square" lIns="91425" tIns="91425" rIns="91425" bIns="91425" anchor="ctr" anchorCtr="0">
            <a:noAutofit/>
          </a:bodyPr>
          <a:lstStyle/>
          <a:p>
            <a:pPr lvl="0" rtl="0">
              <a:spcBef>
                <a:spcPts val="0"/>
              </a:spcBef>
              <a:buNone/>
            </a:pPr>
            <a:fld id="{00000000-1234-1234-1234-123412341234}" type="slidenum">
              <a:rPr lang="en"/>
              <a:t>‹#›</a:t>
            </a:fld>
            <a:endParaRPr lang="en"/>
          </a:p>
        </p:txBody>
      </p:sp>
      <p:sp>
        <p:nvSpPr>
          <p:cNvPr id="498" name="Shape 498"/>
          <p:cNvSpPr txBox="1">
            <a:spLocks noGrp="1"/>
          </p:cNvSpPr>
          <p:nvPr>
            <p:ph type="body" idx="1"/>
          </p:nvPr>
        </p:nvSpPr>
        <p:spPr>
          <a:xfrm>
            <a:off x="457200" y="751498"/>
            <a:ext cx="8229600" cy="3989400"/>
          </a:xfrm>
          <a:prstGeom prst="rect">
            <a:avLst/>
          </a:prstGeom>
        </p:spPr>
        <p:txBody>
          <a:bodyPr wrap="square" lIns="91425" tIns="91425" rIns="91425" bIns="91425" anchor="t" anchorCtr="0"/>
          <a:lstStyle>
            <a:lvl1pPr lvl="0" rtl="0">
              <a:spcBef>
                <a:spcPts val="0"/>
              </a:spcBef>
              <a:buSzPct val="100000"/>
              <a:defRPr sz="2400"/>
            </a:lvl1pPr>
            <a:lvl2pPr lvl="1" rtl="0">
              <a:spcBef>
                <a:spcPts val="0"/>
              </a:spcBef>
              <a:buSzPct val="100000"/>
              <a:defRPr sz="1800"/>
            </a:lvl2pPr>
            <a:lvl3pPr lvl="2" rtl="0">
              <a:spcBef>
                <a:spcPts val="0"/>
              </a:spcBef>
              <a:buSzPct val="100000"/>
              <a:defRPr sz="1400"/>
            </a:lvl3pPr>
            <a:lvl4pPr lvl="3" rtl="0">
              <a:spcBef>
                <a:spcPts val="0"/>
              </a:spcBef>
              <a:buSzPct val="100000"/>
              <a:defRPr sz="1200"/>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cSld name="Title and body 1 4">
    <p:spTree>
      <p:nvGrpSpPr>
        <p:cNvPr id="1" name="Shape 499"/>
        <p:cNvGrpSpPr/>
        <p:nvPr/>
      </p:nvGrpSpPr>
      <p:grpSpPr>
        <a:xfrm>
          <a:off x="0" y="0"/>
          <a:ext cx="0" cy="0"/>
          <a:chOff x="0" y="0"/>
          <a:chExt cx="0" cy="0"/>
        </a:xfrm>
      </p:grpSpPr>
      <p:sp>
        <p:nvSpPr>
          <p:cNvPr id="500" name="Shape 500"/>
          <p:cNvSpPr txBox="1">
            <a:spLocks noGrp="1"/>
          </p:cNvSpPr>
          <p:nvPr>
            <p:ph type="body" idx="1"/>
          </p:nvPr>
        </p:nvSpPr>
        <p:spPr>
          <a:xfrm>
            <a:off x="457200" y="751498"/>
            <a:ext cx="8229600" cy="3989400"/>
          </a:xfrm>
          <a:prstGeom prst="rect">
            <a:avLst/>
          </a:prstGeom>
        </p:spPr>
        <p:txBody>
          <a:bodyPr wrap="square" lIns="91425" tIns="91425" rIns="91425" bIns="91425" anchor="t" anchorCtr="0"/>
          <a:lstStyle>
            <a:lvl1pPr lvl="0" rtl="0">
              <a:spcBef>
                <a:spcPts val="0"/>
              </a:spcBef>
              <a:buSzPct val="100000"/>
              <a:buFont typeface="Droid Sans"/>
              <a:defRPr sz="2400">
                <a:latin typeface="Droid Sans"/>
                <a:ea typeface="Droid Sans"/>
                <a:cs typeface="Droid Sans"/>
                <a:sym typeface="Droid Sans"/>
              </a:defRPr>
            </a:lvl1pPr>
            <a:lvl2pPr lvl="1" rtl="0">
              <a:spcBef>
                <a:spcPts val="0"/>
              </a:spcBef>
              <a:buSzPct val="100000"/>
              <a:buFont typeface="Droid Sans"/>
              <a:defRPr sz="2000">
                <a:latin typeface="Droid Sans"/>
                <a:ea typeface="Droid Sans"/>
                <a:cs typeface="Droid Sans"/>
                <a:sym typeface="Droid Sans"/>
              </a:defRPr>
            </a:lvl2pPr>
            <a:lvl3pPr lvl="2" rtl="0">
              <a:spcBef>
                <a:spcPts val="0"/>
              </a:spcBef>
              <a:buSzPct val="100000"/>
              <a:buFont typeface="Droid Sans"/>
              <a:defRPr sz="1600">
                <a:latin typeface="Droid Sans"/>
                <a:ea typeface="Droid Sans"/>
                <a:cs typeface="Droid Sans"/>
                <a:sym typeface="Droid Sans"/>
              </a:defRPr>
            </a:lvl3pPr>
            <a:lvl4pPr lvl="3" rtl="0">
              <a:spcBef>
                <a:spcPts val="0"/>
              </a:spcBef>
              <a:buSzPct val="100000"/>
              <a:buFont typeface="Droid Sans"/>
              <a:defRPr sz="1200">
                <a:latin typeface="Droid Sans"/>
                <a:ea typeface="Droid Sans"/>
                <a:cs typeface="Droid Sans"/>
                <a:sym typeface="Droid Sans"/>
              </a:defRPr>
            </a:lvl4pPr>
            <a:lvl5pPr lvl="4" rtl="0">
              <a:spcBef>
                <a:spcPts val="0"/>
              </a:spcBef>
              <a:buFont typeface="Droid Sans"/>
              <a:defRPr>
                <a:latin typeface="Droid Sans"/>
                <a:ea typeface="Droid Sans"/>
                <a:cs typeface="Droid Sans"/>
                <a:sym typeface="Droid Sans"/>
              </a:defRPr>
            </a:lvl5pPr>
            <a:lvl6pPr lvl="5" rtl="0">
              <a:spcBef>
                <a:spcPts val="0"/>
              </a:spcBef>
              <a:buFont typeface="Droid Sans"/>
              <a:defRPr>
                <a:latin typeface="Droid Sans"/>
                <a:ea typeface="Droid Sans"/>
                <a:cs typeface="Droid Sans"/>
                <a:sym typeface="Droid Sans"/>
              </a:defRPr>
            </a:lvl6pPr>
            <a:lvl7pPr lvl="6" rtl="0">
              <a:spcBef>
                <a:spcPts val="0"/>
              </a:spcBef>
              <a:buFont typeface="Droid Sans"/>
              <a:defRPr>
                <a:latin typeface="Droid Sans"/>
                <a:ea typeface="Droid Sans"/>
                <a:cs typeface="Droid Sans"/>
                <a:sym typeface="Droid Sans"/>
              </a:defRPr>
            </a:lvl7pPr>
            <a:lvl8pPr lvl="7" rtl="0">
              <a:spcBef>
                <a:spcPts val="0"/>
              </a:spcBef>
              <a:buFont typeface="Droid Sans"/>
              <a:defRPr>
                <a:latin typeface="Droid Sans"/>
                <a:ea typeface="Droid Sans"/>
                <a:cs typeface="Droid Sans"/>
                <a:sym typeface="Droid Sans"/>
              </a:defRPr>
            </a:lvl8pPr>
            <a:lvl9pPr lvl="8" rtl="0">
              <a:spcBef>
                <a:spcPts val="0"/>
              </a:spcBef>
              <a:buFont typeface="Droid Sans"/>
              <a:defRPr>
                <a:latin typeface="Droid Sans"/>
                <a:ea typeface="Droid Sans"/>
                <a:cs typeface="Droid Sans"/>
                <a:sym typeface="Droid Sans"/>
              </a:defRPr>
            </a:lvl9pPr>
          </a:lstStyle>
          <a:p>
            <a:endParaRPr/>
          </a:p>
        </p:txBody>
      </p:sp>
      <p:sp>
        <p:nvSpPr>
          <p:cNvPr id="501" name="Shape 501"/>
          <p:cNvSpPr txBox="1">
            <a:spLocks noGrp="1"/>
          </p:cNvSpPr>
          <p:nvPr>
            <p:ph type="sldNum" idx="12"/>
          </p:nvPr>
        </p:nvSpPr>
        <p:spPr>
          <a:xfrm>
            <a:off x="8556783" y="4749850"/>
            <a:ext cx="548700" cy="393600"/>
          </a:xfrm>
          <a:prstGeom prst="rect">
            <a:avLst/>
          </a:prstGeom>
        </p:spPr>
        <p:txBody>
          <a:bodyPr wrap="square" lIns="91425" tIns="91425" rIns="91425" bIns="91425" anchor="ctr" anchorCtr="0">
            <a:noAutofit/>
          </a:bodyPr>
          <a:lstStyle/>
          <a:p>
            <a:pPr lvl="0" rtl="0">
              <a:spcBef>
                <a:spcPts val="0"/>
              </a:spcBef>
              <a:buNone/>
            </a:pPr>
            <a:fld id="{00000000-1234-1234-1234-123412341234}" type="slidenum">
              <a:rPr lang="en"/>
              <a:t>‹#›</a:t>
            </a:fld>
            <a:endParaRPr lang="e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slideLayout" Target="../slideLayouts/slideLayout37.xml"/><Relationship Id="rId18" Type="http://schemas.openxmlformats.org/officeDocument/2006/relationships/slideLayout" Target="../slideLayouts/slideLayout42.xml"/><Relationship Id="rId26" Type="http://schemas.openxmlformats.org/officeDocument/2006/relationships/slideLayout" Target="../slideLayouts/slideLayout50.xml"/><Relationship Id="rId3" Type="http://schemas.openxmlformats.org/officeDocument/2006/relationships/slideLayout" Target="../slideLayouts/slideLayout27.xml"/><Relationship Id="rId21" Type="http://schemas.openxmlformats.org/officeDocument/2006/relationships/slideLayout" Target="../slideLayouts/slideLayout45.xml"/><Relationship Id="rId34" Type="http://schemas.openxmlformats.org/officeDocument/2006/relationships/image" Target="../media/image8.png"/><Relationship Id="rId7" Type="http://schemas.openxmlformats.org/officeDocument/2006/relationships/slideLayout" Target="../slideLayouts/slideLayout31.xml"/><Relationship Id="rId12" Type="http://schemas.openxmlformats.org/officeDocument/2006/relationships/slideLayout" Target="../slideLayouts/slideLayout36.xml"/><Relationship Id="rId17" Type="http://schemas.openxmlformats.org/officeDocument/2006/relationships/slideLayout" Target="../slideLayouts/slideLayout41.xml"/><Relationship Id="rId25" Type="http://schemas.openxmlformats.org/officeDocument/2006/relationships/slideLayout" Target="../slideLayouts/slideLayout49.xml"/><Relationship Id="rId33" Type="http://schemas.openxmlformats.org/officeDocument/2006/relationships/theme" Target="../theme/theme3.xml"/><Relationship Id="rId2" Type="http://schemas.openxmlformats.org/officeDocument/2006/relationships/slideLayout" Target="../slideLayouts/slideLayout26.xml"/><Relationship Id="rId16" Type="http://schemas.openxmlformats.org/officeDocument/2006/relationships/slideLayout" Target="../slideLayouts/slideLayout40.xml"/><Relationship Id="rId20" Type="http://schemas.openxmlformats.org/officeDocument/2006/relationships/slideLayout" Target="../slideLayouts/slideLayout44.xml"/><Relationship Id="rId29" Type="http://schemas.openxmlformats.org/officeDocument/2006/relationships/slideLayout" Target="../slideLayouts/slideLayout53.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24" Type="http://schemas.openxmlformats.org/officeDocument/2006/relationships/slideLayout" Target="../slideLayouts/slideLayout48.xml"/><Relationship Id="rId32" Type="http://schemas.openxmlformats.org/officeDocument/2006/relationships/slideLayout" Target="../slideLayouts/slideLayout56.xml"/><Relationship Id="rId5" Type="http://schemas.openxmlformats.org/officeDocument/2006/relationships/slideLayout" Target="../slideLayouts/slideLayout29.xml"/><Relationship Id="rId15" Type="http://schemas.openxmlformats.org/officeDocument/2006/relationships/slideLayout" Target="../slideLayouts/slideLayout39.xml"/><Relationship Id="rId23" Type="http://schemas.openxmlformats.org/officeDocument/2006/relationships/slideLayout" Target="../slideLayouts/slideLayout47.xml"/><Relationship Id="rId28" Type="http://schemas.openxmlformats.org/officeDocument/2006/relationships/slideLayout" Target="../slideLayouts/slideLayout52.xml"/><Relationship Id="rId10" Type="http://schemas.openxmlformats.org/officeDocument/2006/relationships/slideLayout" Target="../slideLayouts/slideLayout34.xml"/><Relationship Id="rId19" Type="http://schemas.openxmlformats.org/officeDocument/2006/relationships/slideLayout" Target="../slideLayouts/slideLayout43.xml"/><Relationship Id="rId31" Type="http://schemas.openxmlformats.org/officeDocument/2006/relationships/slideLayout" Target="../slideLayouts/slideLayout55.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slideLayout" Target="../slideLayouts/slideLayout38.xml"/><Relationship Id="rId22" Type="http://schemas.openxmlformats.org/officeDocument/2006/relationships/slideLayout" Target="../slideLayouts/slideLayout46.xml"/><Relationship Id="rId27" Type="http://schemas.openxmlformats.org/officeDocument/2006/relationships/slideLayout" Target="../slideLayouts/slideLayout51.xml"/><Relationship Id="rId30" Type="http://schemas.openxmlformats.org/officeDocument/2006/relationships/slideLayout" Target="../slideLayouts/slideLayout5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4.xml"/><Relationship Id="rId13" Type="http://schemas.openxmlformats.org/officeDocument/2006/relationships/slideLayout" Target="../slideLayouts/slideLayout69.xml"/><Relationship Id="rId3" Type="http://schemas.openxmlformats.org/officeDocument/2006/relationships/slideLayout" Target="../slideLayouts/slideLayout59.xml"/><Relationship Id="rId7" Type="http://schemas.openxmlformats.org/officeDocument/2006/relationships/slideLayout" Target="../slideLayouts/slideLayout63.xml"/><Relationship Id="rId12" Type="http://schemas.openxmlformats.org/officeDocument/2006/relationships/slideLayout" Target="../slideLayouts/slideLayout68.xml"/><Relationship Id="rId2" Type="http://schemas.openxmlformats.org/officeDocument/2006/relationships/slideLayout" Target="../slideLayouts/slideLayout58.xml"/><Relationship Id="rId1" Type="http://schemas.openxmlformats.org/officeDocument/2006/relationships/slideLayout" Target="../slideLayouts/slideLayout57.xml"/><Relationship Id="rId6" Type="http://schemas.openxmlformats.org/officeDocument/2006/relationships/slideLayout" Target="../slideLayouts/slideLayout62.xml"/><Relationship Id="rId11" Type="http://schemas.openxmlformats.org/officeDocument/2006/relationships/slideLayout" Target="../slideLayouts/slideLayout67.xml"/><Relationship Id="rId5" Type="http://schemas.openxmlformats.org/officeDocument/2006/relationships/slideLayout" Target="../slideLayouts/slideLayout61.xml"/><Relationship Id="rId15" Type="http://schemas.openxmlformats.org/officeDocument/2006/relationships/theme" Target="../theme/theme4.xml"/><Relationship Id="rId10" Type="http://schemas.openxmlformats.org/officeDocument/2006/relationships/slideLayout" Target="../slideLayouts/slideLayout66.xml"/><Relationship Id="rId4" Type="http://schemas.openxmlformats.org/officeDocument/2006/relationships/slideLayout" Target="../slideLayouts/slideLayout60.xml"/><Relationship Id="rId9" Type="http://schemas.openxmlformats.org/officeDocument/2006/relationships/slideLayout" Target="../slideLayouts/slideLayout65.xml"/><Relationship Id="rId14" Type="http://schemas.openxmlformats.org/officeDocument/2006/relationships/slideLayout" Target="../slideLayouts/slideLayout70.xml"/></Relationships>
</file>

<file path=ppt/slideMasters/_rels/slideMaster5.xml.rels><?xml version="1.0" encoding="UTF-8" standalone="yes"?>
<Relationships xmlns="http://schemas.openxmlformats.org/package/2006/relationships"><Relationship Id="rId8" Type="http://schemas.openxmlformats.org/officeDocument/2006/relationships/theme" Target="../theme/theme5.xml"/><Relationship Id="rId3" Type="http://schemas.openxmlformats.org/officeDocument/2006/relationships/slideLayout" Target="../slideLayouts/slideLayout73.xml"/><Relationship Id="rId7" Type="http://schemas.openxmlformats.org/officeDocument/2006/relationships/slideLayout" Target="../slideLayouts/slideLayout77.xml"/><Relationship Id="rId2" Type="http://schemas.openxmlformats.org/officeDocument/2006/relationships/slideLayout" Target="../slideLayouts/slideLayout72.xml"/><Relationship Id="rId1" Type="http://schemas.openxmlformats.org/officeDocument/2006/relationships/slideLayout" Target="../slideLayouts/slideLayout71.xml"/><Relationship Id="rId6" Type="http://schemas.openxmlformats.org/officeDocument/2006/relationships/slideLayout" Target="../slideLayouts/slideLayout76.xml"/><Relationship Id="rId5" Type="http://schemas.openxmlformats.org/officeDocument/2006/relationships/slideLayout" Target="../slideLayouts/slideLayout75.xml"/><Relationship Id="rId4" Type="http://schemas.openxmlformats.org/officeDocument/2006/relationships/slideLayout" Target="../slideLayouts/slideLayout74.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85.xml"/><Relationship Id="rId13" Type="http://schemas.openxmlformats.org/officeDocument/2006/relationships/slideLayout" Target="../slideLayouts/slideLayout90.xml"/><Relationship Id="rId18" Type="http://schemas.openxmlformats.org/officeDocument/2006/relationships/slideLayout" Target="../slideLayouts/slideLayout95.xml"/><Relationship Id="rId3" Type="http://schemas.openxmlformats.org/officeDocument/2006/relationships/slideLayout" Target="../slideLayouts/slideLayout80.xml"/><Relationship Id="rId21" Type="http://schemas.openxmlformats.org/officeDocument/2006/relationships/slideLayout" Target="../slideLayouts/slideLayout98.xml"/><Relationship Id="rId7" Type="http://schemas.openxmlformats.org/officeDocument/2006/relationships/slideLayout" Target="../slideLayouts/slideLayout84.xml"/><Relationship Id="rId12" Type="http://schemas.openxmlformats.org/officeDocument/2006/relationships/slideLayout" Target="../slideLayouts/slideLayout89.xml"/><Relationship Id="rId17" Type="http://schemas.openxmlformats.org/officeDocument/2006/relationships/slideLayout" Target="../slideLayouts/slideLayout94.xml"/><Relationship Id="rId2" Type="http://schemas.openxmlformats.org/officeDocument/2006/relationships/slideLayout" Target="../slideLayouts/slideLayout79.xml"/><Relationship Id="rId16" Type="http://schemas.openxmlformats.org/officeDocument/2006/relationships/slideLayout" Target="../slideLayouts/slideLayout93.xml"/><Relationship Id="rId20" Type="http://schemas.openxmlformats.org/officeDocument/2006/relationships/slideLayout" Target="../slideLayouts/slideLayout97.xml"/><Relationship Id="rId1" Type="http://schemas.openxmlformats.org/officeDocument/2006/relationships/slideLayout" Target="../slideLayouts/slideLayout78.xml"/><Relationship Id="rId6" Type="http://schemas.openxmlformats.org/officeDocument/2006/relationships/slideLayout" Target="../slideLayouts/slideLayout83.xml"/><Relationship Id="rId11" Type="http://schemas.openxmlformats.org/officeDocument/2006/relationships/slideLayout" Target="../slideLayouts/slideLayout88.xml"/><Relationship Id="rId24" Type="http://schemas.openxmlformats.org/officeDocument/2006/relationships/theme" Target="../theme/theme6.xml"/><Relationship Id="rId5" Type="http://schemas.openxmlformats.org/officeDocument/2006/relationships/slideLayout" Target="../slideLayouts/slideLayout82.xml"/><Relationship Id="rId15" Type="http://schemas.openxmlformats.org/officeDocument/2006/relationships/slideLayout" Target="../slideLayouts/slideLayout92.xml"/><Relationship Id="rId23" Type="http://schemas.openxmlformats.org/officeDocument/2006/relationships/slideLayout" Target="../slideLayouts/slideLayout100.xml"/><Relationship Id="rId10" Type="http://schemas.openxmlformats.org/officeDocument/2006/relationships/slideLayout" Target="../slideLayouts/slideLayout87.xml"/><Relationship Id="rId19" Type="http://schemas.openxmlformats.org/officeDocument/2006/relationships/slideLayout" Target="../slideLayouts/slideLayout96.xml"/><Relationship Id="rId4" Type="http://schemas.openxmlformats.org/officeDocument/2006/relationships/slideLayout" Target="../slideLayouts/slideLayout81.xml"/><Relationship Id="rId9" Type="http://schemas.openxmlformats.org/officeDocument/2006/relationships/slideLayout" Target="../slideLayouts/slideLayout86.xml"/><Relationship Id="rId14" Type="http://schemas.openxmlformats.org/officeDocument/2006/relationships/slideLayout" Target="../slideLayouts/slideLayout91.xml"/><Relationship Id="rId22" Type="http://schemas.openxmlformats.org/officeDocument/2006/relationships/slideLayout" Target="../slideLayouts/slideLayout9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77775" y="3"/>
            <a:ext cx="8229600" cy="857400"/>
          </a:xfrm>
          <a:prstGeom prst="rect">
            <a:avLst/>
          </a:prstGeom>
          <a:noFill/>
          <a:ln>
            <a:noFill/>
          </a:ln>
        </p:spPr>
        <p:txBody>
          <a:bodyPr wrap="square" lIns="91425" tIns="91425" rIns="91425" bIns="91425" anchor="b" anchorCtr="0"/>
          <a:lstStyle>
            <a:lvl1pPr lvl="0">
              <a:spcBef>
                <a:spcPts val="0"/>
              </a:spcBef>
              <a:buClr>
                <a:srgbClr val="85200C"/>
              </a:buClr>
              <a:buSzPct val="100000"/>
              <a:buNone/>
              <a:defRPr sz="3600" b="1">
                <a:solidFill>
                  <a:srgbClr val="85200C"/>
                </a:solidFill>
              </a:defRPr>
            </a:lvl1pPr>
            <a:lvl2pPr lvl="1">
              <a:spcBef>
                <a:spcPts val="0"/>
              </a:spcBef>
              <a:buClr>
                <a:srgbClr val="85200C"/>
              </a:buClr>
              <a:buSzPct val="100000"/>
              <a:buNone/>
              <a:defRPr sz="3600" b="1">
                <a:solidFill>
                  <a:srgbClr val="85200C"/>
                </a:solidFill>
              </a:defRPr>
            </a:lvl2pPr>
            <a:lvl3pPr lvl="2">
              <a:spcBef>
                <a:spcPts val="0"/>
              </a:spcBef>
              <a:buClr>
                <a:srgbClr val="85200C"/>
              </a:buClr>
              <a:buSzPct val="100000"/>
              <a:buNone/>
              <a:defRPr sz="3600" b="1">
                <a:solidFill>
                  <a:srgbClr val="85200C"/>
                </a:solidFill>
              </a:defRPr>
            </a:lvl3pPr>
            <a:lvl4pPr lvl="3">
              <a:spcBef>
                <a:spcPts val="0"/>
              </a:spcBef>
              <a:buClr>
                <a:srgbClr val="85200C"/>
              </a:buClr>
              <a:buSzPct val="100000"/>
              <a:buNone/>
              <a:defRPr sz="3600" b="1">
                <a:solidFill>
                  <a:srgbClr val="85200C"/>
                </a:solidFill>
              </a:defRPr>
            </a:lvl4pPr>
            <a:lvl5pPr lvl="4">
              <a:spcBef>
                <a:spcPts val="0"/>
              </a:spcBef>
              <a:buClr>
                <a:srgbClr val="85200C"/>
              </a:buClr>
              <a:buSzPct val="100000"/>
              <a:buNone/>
              <a:defRPr sz="3600" b="1">
                <a:solidFill>
                  <a:srgbClr val="85200C"/>
                </a:solidFill>
              </a:defRPr>
            </a:lvl5pPr>
            <a:lvl6pPr lvl="5">
              <a:spcBef>
                <a:spcPts val="0"/>
              </a:spcBef>
              <a:buClr>
                <a:srgbClr val="85200C"/>
              </a:buClr>
              <a:buSzPct val="100000"/>
              <a:buNone/>
              <a:defRPr sz="3600" b="1">
                <a:solidFill>
                  <a:srgbClr val="85200C"/>
                </a:solidFill>
              </a:defRPr>
            </a:lvl6pPr>
            <a:lvl7pPr lvl="6">
              <a:spcBef>
                <a:spcPts val="0"/>
              </a:spcBef>
              <a:buClr>
                <a:srgbClr val="85200C"/>
              </a:buClr>
              <a:buSzPct val="100000"/>
              <a:buNone/>
              <a:defRPr sz="3600" b="1">
                <a:solidFill>
                  <a:srgbClr val="85200C"/>
                </a:solidFill>
              </a:defRPr>
            </a:lvl7pPr>
            <a:lvl8pPr lvl="7">
              <a:spcBef>
                <a:spcPts val="0"/>
              </a:spcBef>
              <a:buClr>
                <a:srgbClr val="85200C"/>
              </a:buClr>
              <a:buSzPct val="100000"/>
              <a:buNone/>
              <a:defRPr sz="3600" b="1">
                <a:solidFill>
                  <a:srgbClr val="85200C"/>
                </a:solidFill>
              </a:defRPr>
            </a:lvl8pPr>
            <a:lvl9pPr lvl="8">
              <a:spcBef>
                <a:spcPts val="0"/>
              </a:spcBef>
              <a:buClr>
                <a:srgbClr val="85200C"/>
              </a:buClr>
              <a:buSzPct val="100000"/>
              <a:buNone/>
              <a:defRPr sz="3600" b="1">
                <a:solidFill>
                  <a:srgbClr val="85200C"/>
                </a:solidFill>
              </a:defRPr>
            </a:lvl9pPr>
          </a:lstStyle>
          <a:p>
            <a:endParaRPr/>
          </a:p>
        </p:txBody>
      </p:sp>
      <p:sp>
        <p:nvSpPr>
          <p:cNvPr id="7" name="Shape 7"/>
          <p:cNvSpPr txBox="1">
            <a:spLocks noGrp="1"/>
          </p:cNvSpPr>
          <p:nvPr>
            <p:ph type="body" idx="1"/>
          </p:nvPr>
        </p:nvSpPr>
        <p:spPr>
          <a:xfrm>
            <a:off x="457200" y="760325"/>
            <a:ext cx="8229600" cy="3989400"/>
          </a:xfrm>
          <a:prstGeom prst="rect">
            <a:avLst/>
          </a:prstGeom>
          <a:noFill/>
          <a:ln>
            <a:noFill/>
          </a:ln>
        </p:spPr>
        <p:txBody>
          <a:bodyPr wrap="square" lIns="91425" tIns="91425" rIns="91425" bIns="91425" anchor="t" anchorCtr="0"/>
          <a:lstStyle>
            <a:lvl1pPr lvl="0">
              <a:spcBef>
                <a:spcPts val="600"/>
              </a:spcBef>
              <a:buClr>
                <a:schemeClr val="dk1"/>
              </a:buClr>
              <a:buSzPct val="100000"/>
              <a:buChar char="●"/>
              <a:defRPr sz="3200">
                <a:solidFill>
                  <a:schemeClr val="dk1"/>
                </a:solidFill>
              </a:defRPr>
            </a:lvl1pPr>
            <a:lvl2pPr lvl="1">
              <a:spcBef>
                <a:spcPts val="480"/>
              </a:spcBef>
              <a:buClr>
                <a:schemeClr val="dk1"/>
              </a:buClr>
              <a:buSzPct val="100000"/>
              <a:buChar char="○"/>
              <a:defRPr sz="2800">
                <a:solidFill>
                  <a:schemeClr val="dk1"/>
                </a:solidFill>
              </a:defRPr>
            </a:lvl2pPr>
            <a:lvl3pPr lvl="2">
              <a:spcBef>
                <a:spcPts val="480"/>
              </a:spcBef>
              <a:buClr>
                <a:schemeClr val="dk1"/>
              </a:buClr>
              <a:buSzPct val="100000"/>
              <a:buChar char="■"/>
              <a:defRPr sz="2400">
                <a:solidFill>
                  <a:schemeClr val="dk1"/>
                </a:solidFill>
              </a:defRPr>
            </a:lvl3pPr>
            <a:lvl4pPr lvl="3">
              <a:spcBef>
                <a:spcPts val="360"/>
              </a:spcBef>
              <a:buClr>
                <a:schemeClr val="dk1"/>
              </a:buClr>
              <a:buSzPct val="100000"/>
              <a:buChar char="●"/>
              <a:defRPr sz="2200">
                <a:solidFill>
                  <a:schemeClr val="dk1"/>
                </a:solidFill>
              </a:defRPr>
            </a:lvl4pPr>
            <a:lvl5pPr lvl="4">
              <a:spcBef>
                <a:spcPts val="360"/>
              </a:spcBef>
              <a:buClr>
                <a:schemeClr val="dk1"/>
              </a:buClr>
              <a:buSzPct val="100000"/>
              <a:buChar char="○"/>
              <a:defRPr sz="2000">
                <a:solidFill>
                  <a:schemeClr val="dk1"/>
                </a:solidFill>
              </a:defRPr>
            </a:lvl5pPr>
            <a:lvl6pPr lvl="5">
              <a:spcBef>
                <a:spcPts val="360"/>
              </a:spcBef>
              <a:buClr>
                <a:schemeClr val="dk1"/>
              </a:buClr>
              <a:buSzPct val="100000"/>
              <a:buChar char="■"/>
              <a:defRPr sz="1800">
                <a:solidFill>
                  <a:schemeClr val="dk1"/>
                </a:solidFill>
              </a:defRPr>
            </a:lvl6pPr>
            <a:lvl7pPr lvl="6">
              <a:spcBef>
                <a:spcPts val="360"/>
              </a:spcBef>
              <a:buClr>
                <a:schemeClr val="dk1"/>
              </a:buClr>
              <a:buSzPct val="100000"/>
              <a:buChar char="●"/>
              <a:defRPr sz="1800">
                <a:solidFill>
                  <a:schemeClr val="dk1"/>
                </a:solidFill>
              </a:defRPr>
            </a:lvl7pPr>
            <a:lvl8pPr lvl="7">
              <a:spcBef>
                <a:spcPts val="360"/>
              </a:spcBef>
              <a:buClr>
                <a:schemeClr val="dk1"/>
              </a:buClr>
              <a:buSzPct val="100000"/>
              <a:buChar char="○"/>
              <a:defRPr sz="1800">
                <a:solidFill>
                  <a:schemeClr val="dk1"/>
                </a:solidFill>
              </a:defRPr>
            </a:lvl8pPr>
            <a:lvl9pPr lvl="8">
              <a:spcBef>
                <a:spcPts val="360"/>
              </a:spcBef>
              <a:buClr>
                <a:schemeClr val="dk1"/>
              </a:buClr>
              <a:buSzPct val="100000"/>
              <a:buChar char="■"/>
              <a:defRPr sz="1800">
                <a:solidFill>
                  <a:schemeClr val="dk1"/>
                </a:solidFill>
              </a:defRPr>
            </a:lvl9pPr>
          </a:lstStyle>
          <a:p>
            <a:endParaRPr/>
          </a:p>
        </p:txBody>
      </p:sp>
      <p:sp>
        <p:nvSpPr>
          <p:cNvPr id="8" name="Shape 8"/>
          <p:cNvSpPr txBox="1">
            <a:spLocks noGrp="1"/>
          </p:cNvSpPr>
          <p:nvPr>
            <p:ph type="sldNum" idx="12"/>
          </p:nvPr>
        </p:nvSpPr>
        <p:spPr>
          <a:xfrm>
            <a:off x="8556791" y="4749850"/>
            <a:ext cx="548700" cy="393600"/>
          </a:xfrm>
          <a:prstGeom prst="rect">
            <a:avLst/>
          </a:prstGeom>
          <a:noFill/>
          <a:ln>
            <a:noFill/>
          </a:ln>
        </p:spPr>
        <p:txBody>
          <a:bodyPr wrap="square" lIns="91425" tIns="91425" rIns="91425" bIns="91425" anchor="ctr" anchorCtr="0">
            <a:noAutofit/>
          </a:bodyPr>
          <a:lstStyle/>
          <a:p>
            <a:pPr lvl="0" algn="r">
              <a:spcBef>
                <a:spcPts val="0"/>
              </a:spcBef>
              <a:buNone/>
            </a:pPr>
            <a:fld id="{00000000-1234-1234-1234-123412341234}" type="slidenum">
              <a:rPr lang="en" sz="1300">
                <a:solidFill>
                  <a:schemeClr val="dk1"/>
                </a:solidFill>
              </a:rPr>
              <a:t>‹#›</a:t>
            </a:fld>
            <a:endParaRPr lang="en" sz="1300">
              <a:solidFill>
                <a:schemeClr val="dk1"/>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75"/>
        <p:cNvGrpSpPr/>
        <p:nvPr/>
      </p:nvGrpSpPr>
      <p:grpSpPr>
        <a:xfrm>
          <a:off x="0" y="0"/>
          <a:ext cx="0" cy="0"/>
          <a:chOff x="0" y="0"/>
          <a:chExt cx="0" cy="0"/>
        </a:xfrm>
      </p:grpSpPr>
      <p:sp>
        <p:nvSpPr>
          <p:cNvPr id="76" name="Shape 76"/>
          <p:cNvSpPr txBox="1">
            <a:spLocks noGrp="1"/>
          </p:cNvSpPr>
          <p:nvPr>
            <p:ph type="title"/>
          </p:nvPr>
        </p:nvSpPr>
        <p:spPr>
          <a:xfrm>
            <a:off x="311700" y="140225"/>
            <a:ext cx="8520600" cy="572700"/>
          </a:xfrm>
          <a:prstGeom prst="rect">
            <a:avLst/>
          </a:prstGeom>
          <a:noFill/>
          <a:ln>
            <a:noFill/>
          </a:ln>
        </p:spPr>
        <p:txBody>
          <a:bodyPr wrap="square" lIns="91425" tIns="91425" rIns="91425" bIns="91425" anchor="t" anchorCtr="0"/>
          <a:lstStyle>
            <a:lvl1pPr lvl="0" rtl="0">
              <a:spcBef>
                <a:spcPts val="0"/>
              </a:spcBef>
              <a:buClr>
                <a:schemeClr val="dk1"/>
              </a:buClr>
              <a:buSzPct val="100000"/>
              <a:buFont typeface="Droid Sans"/>
              <a:buNone/>
              <a:defRPr sz="3600" b="1">
                <a:solidFill>
                  <a:schemeClr val="dk1"/>
                </a:solidFill>
                <a:latin typeface="Droid Sans"/>
                <a:ea typeface="Droid Sans"/>
                <a:cs typeface="Droid Sans"/>
                <a:sym typeface="Droid Sans"/>
              </a:defRPr>
            </a:lvl1pPr>
            <a:lvl2pPr lvl="1" rtl="0">
              <a:spcBef>
                <a:spcPts val="0"/>
              </a:spcBef>
              <a:buClr>
                <a:schemeClr val="dk1"/>
              </a:buClr>
              <a:buSzPct val="100000"/>
              <a:buNone/>
              <a:defRPr sz="2800">
                <a:solidFill>
                  <a:schemeClr val="dk1"/>
                </a:solidFill>
              </a:defRPr>
            </a:lvl2pPr>
            <a:lvl3pPr lvl="2" rtl="0">
              <a:spcBef>
                <a:spcPts val="0"/>
              </a:spcBef>
              <a:buClr>
                <a:schemeClr val="dk1"/>
              </a:buClr>
              <a:buSzPct val="100000"/>
              <a:buNone/>
              <a:defRPr sz="2800">
                <a:solidFill>
                  <a:schemeClr val="dk1"/>
                </a:solidFill>
              </a:defRPr>
            </a:lvl3pPr>
            <a:lvl4pPr lvl="3" rtl="0">
              <a:spcBef>
                <a:spcPts val="0"/>
              </a:spcBef>
              <a:buClr>
                <a:schemeClr val="dk1"/>
              </a:buClr>
              <a:buSzPct val="100000"/>
              <a:buNone/>
              <a:defRPr sz="2800">
                <a:solidFill>
                  <a:schemeClr val="dk1"/>
                </a:solidFill>
              </a:defRPr>
            </a:lvl4pPr>
            <a:lvl5pPr lvl="4" rtl="0">
              <a:spcBef>
                <a:spcPts val="0"/>
              </a:spcBef>
              <a:buClr>
                <a:schemeClr val="dk1"/>
              </a:buClr>
              <a:buSzPct val="100000"/>
              <a:buNone/>
              <a:defRPr sz="2800">
                <a:solidFill>
                  <a:schemeClr val="dk1"/>
                </a:solidFill>
              </a:defRPr>
            </a:lvl5pPr>
            <a:lvl6pPr lvl="5" rtl="0">
              <a:spcBef>
                <a:spcPts val="0"/>
              </a:spcBef>
              <a:buClr>
                <a:schemeClr val="dk1"/>
              </a:buClr>
              <a:buSzPct val="100000"/>
              <a:buNone/>
              <a:defRPr sz="2800">
                <a:solidFill>
                  <a:schemeClr val="dk1"/>
                </a:solidFill>
              </a:defRPr>
            </a:lvl6pPr>
            <a:lvl7pPr lvl="6" rtl="0">
              <a:spcBef>
                <a:spcPts val="0"/>
              </a:spcBef>
              <a:buClr>
                <a:schemeClr val="dk1"/>
              </a:buClr>
              <a:buSzPct val="100000"/>
              <a:buNone/>
              <a:defRPr sz="2800">
                <a:solidFill>
                  <a:schemeClr val="dk1"/>
                </a:solidFill>
              </a:defRPr>
            </a:lvl7pPr>
            <a:lvl8pPr lvl="7" rtl="0">
              <a:spcBef>
                <a:spcPts val="0"/>
              </a:spcBef>
              <a:buClr>
                <a:schemeClr val="dk1"/>
              </a:buClr>
              <a:buSzPct val="100000"/>
              <a:buNone/>
              <a:defRPr sz="2800">
                <a:solidFill>
                  <a:schemeClr val="dk1"/>
                </a:solidFill>
              </a:defRPr>
            </a:lvl8pPr>
            <a:lvl9pPr lvl="8" rtl="0">
              <a:spcBef>
                <a:spcPts val="0"/>
              </a:spcBef>
              <a:buClr>
                <a:schemeClr val="dk1"/>
              </a:buClr>
              <a:buSzPct val="100000"/>
              <a:buNone/>
              <a:defRPr sz="2800">
                <a:solidFill>
                  <a:schemeClr val="dk1"/>
                </a:solidFill>
              </a:defRPr>
            </a:lvl9pPr>
          </a:lstStyle>
          <a:p>
            <a:endParaRPr/>
          </a:p>
        </p:txBody>
      </p:sp>
      <p:sp>
        <p:nvSpPr>
          <p:cNvPr id="77" name="Shape 77"/>
          <p:cNvSpPr txBox="1">
            <a:spLocks noGrp="1"/>
          </p:cNvSpPr>
          <p:nvPr>
            <p:ph type="body" idx="1"/>
          </p:nvPr>
        </p:nvSpPr>
        <p:spPr>
          <a:xfrm>
            <a:off x="311700" y="847675"/>
            <a:ext cx="8520600" cy="3957600"/>
          </a:xfrm>
          <a:prstGeom prst="rect">
            <a:avLst/>
          </a:prstGeom>
          <a:noFill/>
          <a:ln>
            <a:noFill/>
          </a:ln>
        </p:spPr>
        <p:txBody>
          <a:bodyPr wrap="square" lIns="91425" tIns="91425" rIns="91425" bIns="91425" anchor="t" anchorCtr="0"/>
          <a:lstStyle>
            <a:lvl1pPr lvl="0" rtl="0">
              <a:lnSpc>
                <a:spcPct val="100000"/>
              </a:lnSpc>
              <a:spcBef>
                <a:spcPts val="0"/>
              </a:spcBef>
              <a:spcAft>
                <a:spcPts val="0"/>
              </a:spcAft>
              <a:buClr>
                <a:srgbClr val="434343"/>
              </a:buClr>
              <a:buSzPct val="100000"/>
              <a:buFont typeface="Droid Sans"/>
              <a:buChar char="●"/>
              <a:defRPr sz="3000">
                <a:solidFill>
                  <a:srgbClr val="434343"/>
                </a:solidFill>
                <a:latin typeface="Droid Sans"/>
                <a:ea typeface="Droid Sans"/>
                <a:cs typeface="Droid Sans"/>
                <a:sym typeface="Droid Sans"/>
              </a:defRPr>
            </a:lvl1pPr>
            <a:lvl2pPr lvl="1" rtl="0">
              <a:lnSpc>
                <a:spcPct val="115000"/>
              </a:lnSpc>
              <a:spcBef>
                <a:spcPts val="0"/>
              </a:spcBef>
              <a:spcAft>
                <a:spcPts val="0"/>
              </a:spcAft>
              <a:buClr>
                <a:schemeClr val="dk2"/>
              </a:buClr>
              <a:buSzPct val="100000"/>
              <a:buFont typeface="Droid Sans"/>
              <a:buChar char="○"/>
              <a:defRPr sz="2200">
                <a:solidFill>
                  <a:schemeClr val="dk2"/>
                </a:solidFill>
                <a:latin typeface="Droid Sans"/>
                <a:ea typeface="Droid Sans"/>
                <a:cs typeface="Droid Sans"/>
                <a:sym typeface="Droid Sans"/>
              </a:defRPr>
            </a:lvl2pPr>
            <a:lvl3pPr lvl="2" rtl="0">
              <a:lnSpc>
                <a:spcPct val="115000"/>
              </a:lnSpc>
              <a:spcBef>
                <a:spcPts val="0"/>
              </a:spcBef>
              <a:spcAft>
                <a:spcPts val="0"/>
              </a:spcAft>
              <a:buClr>
                <a:schemeClr val="dk2"/>
              </a:buClr>
              <a:buSzPct val="100000"/>
              <a:buFont typeface="Droid Sans"/>
              <a:buChar char="■"/>
              <a:defRPr sz="1800">
                <a:solidFill>
                  <a:schemeClr val="dk2"/>
                </a:solidFill>
                <a:latin typeface="Droid Sans"/>
                <a:ea typeface="Droid Sans"/>
                <a:cs typeface="Droid Sans"/>
                <a:sym typeface="Droid Sans"/>
              </a:defRPr>
            </a:lvl3pPr>
            <a:lvl4pPr lvl="3" rtl="0">
              <a:lnSpc>
                <a:spcPct val="115000"/>
              </a:lnSpc>
              <a:spcBef>
                <a:spcPts val="0"/>
              </a:spcBef>
              <a:spcAft>
                <a:spcPts val="0"/>
              </a:spcAft>
              <a:buClr>
                <a:schemeClr val="dk2"/>
              </a:buClr>
              <a:buChar char="●"/>
              <a:defRPr>
                <a:solidFill>
                  <a:schemeClr val="dk2"/>
                </a:solidFill>
              </a:defRPr>
            </a:lvl4pPr>
            <a:lvl5pPr lvl="4" rtl="0">
              <a:lnSpc>
                <a:spcPct val="115000"/>
              </a:lnSpc>
              <a:spcBef>
                <a:spcPts val="0"/>
              </a:spcBef>
              <a:spcAft>
                <a:spcPts val="0"/>
              </a:spcAft>
              <a:buClr>
                <a:schemeClr val="dk2"/>
              </a:buClr>
              <a:buChar char="○"/>
              <a:defRPr>
                <a:solidFill>
                  <a:schemeClr val="dk2"/>
                </a:solidFill>
              </a:defRPr>
            </a:lvl5pPr>
            <a:lvl6pPr lvl="5" rtl="0">
              <a:lnSpc>
                <a:spcPct val="115000"/>
              </a:lnSpc>
              <a:spcBef>
                <a:spcPts val="0"/>
              </a:spcBef>
              <a:spcAft>
                <a:spcPts val="0"/>
              </a:spcAft>
              <a:buClr>
                <a:schemeClr val="dk2"/>
              </a:buClr>
              <a:buChar char="■"/>
              <a:defRPr>
                <a:solidFill>
                  <a:schemeClr val="dk2"/>
                </a:solidFill>
              </a:defRPr>
            </a:lvl6pPr>
            <a:lvl7pPr lvl="6" rtl="0">
              <a:lnSpc>
                <a:spcPct val="115000"/>
              </a:lnSpc>
              <a:spcBef>
                <a:spcPts val="0"/>
              </a:spcBef>
              <a:spcAft>
                <a:spcPts val="0"/>
              </a:spcAft>
              <a:buClr>
                <a:schemeClr val="dk2"/>
              </a:buClr>
              <a:buChar char="●"/>
              <a:defRPr>
                <a:solidFill>
                  <a:schemeClr val="dk2"/>
                </a:solidFill>
              </a:defRPr>
            </a:lvl7pPr>
            <a:lvl8pPr lvl="7" rtl="0">
              <a:lnSpc>
                <a:spcPct val="115000"/>
              </a:lnSpc>
              <a:spcBef>
                <a:spcPts val="0"/>
              </a:spcBef>
              <a:spcAft>
                <a:spcPts val="0"/>
              </a:spcAft>
              <a:buClr>
                <a:schemeClr val="dk2"/>
              </a:buClr>
              <a:buChar char="○"/>
              <a:defRPr>
                <a:solidFill>
                  <a:schemeClr val="dk2"/>
                </a:solidFill>
              </a:defRPr>
            </a:lvl8pPr>
            <a:lvl9pPr lvl="8" rtl="0">
              <a:lnSpc>
                <a:spcPct val="115000"/>
              </a:lnSpc>
              <a:spcBef>
                <a:spcPts val="0"/>
              </a:spcBef>
              <a:spcAft>
                <a:spcPts val="0"/>
              </a:spcAft>
              <a:buClr>
                <a:schemeClr val="dk2"/>
              </a:buClr>
              <a:buChar char="■"/>
              <a:defRPr>
                <a:solidFill>
                  <a:schemeClr val="dk2"/>
                </a:solidFill>
              </a:defRPr>
            </a:lvl9pPr>
          </a:lstStyle>
          <a:p>
            <a:endParaRPr/>
          </a:p>
        </p:txBody>
      </p:sp>
      <p:sp>
        <p:nvSpPr>
          <p:cNvPr id="78" name="Shape 78"/>
          <p:cNvSpPr txBox="1">
            <a:spLocks noGrp="1"/>
          </p:cNvSpPr>
          <p:nvPr>
            <p:ph type="sldNum" idx="12"/>
          </p:nvPr>
        </p:nvSpPr>
        <p:spPr>
          <a:xfrm>
            <a:off x="8472457" y="4663216"/>
            <a:ext cx="548700" cy="393600"/>
          </a:xfrm>
          <a:prstGeom prst="rect">
            <a:avLst/>
          </a:prstGeom>
          <a:noFill/>
          <a:ln>
            <a:noFill/>
          </a:ln>
        </p:spPr>
        <p:txBody>
          <a:bodyPr wrap="square" lIns="91425" tIns="91425" rIns="91425" bIns="91425" anchor="ctr" anchorCtr="0">
            <a:noAutofit/>
          </a:bodyPr>
          <a:lstStyle/>
          <a:p>
            <a:pPr lvl="0" algn="r" rtl="0">
              <a:spcBef>
                <a:spcPts val="0"/>
              </a:spcBef>
              <a:buNone/>
            </a:pPr>
            <a:fld id="{00000000-1234-1234-1234-123412341234}" type="slidenum">
              <a:rPr lang="en" sz="1000">
                <a:solidFill>
                  <a:schemeClr val="dk2"/>
                </a:solidFill>
              </a:rPr>
              <a:t>‹#›</a:t>
            </a:fld>
            <a:endParaRPr lang="en" sz="1000">
              <a:solidFill>
                <a:schemeClr val="dk2"/>
              </a:solidFill>
            </a:endParaRPr>
          </a:p>
        </p:txBody>
      </p:sp>
    </p:spTree>
  </p:cSld>
  <p:clrMap bg1="lt1" tx1="dk1" bg2="dk2" tx2="lt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28"/>
        <p:cNvGrpSpPr/>
        <p:nvPr/>
      </p:nvGrpSpPr>
      <p:grpSpPr>
        <a:xfrm>
          <a:off x="0" y="0"/>
          <a:ext cx="0" cy="0"/>
          <a:chOff x="0" y="0"/>
          <a:chExt cx="0" cy="0"/>
        </a:xfrm>
      </p:grpSpPr>
      <p:sp>
        <p:nvSpPr>
          <p:cNvPr id="129" name="Shape 129"/>
          <p:cNvSpPr txBox="1">
            <a:spLocks noGrp="1"/>
          </p:cNvSpPr>
          <p:nvPr>
            <p:ph type="title"/>
          </p:nvPr>
        </p:nvSpPr>
        <p:spPr>
          <a:xfrm>
            <a:off x="54151" y="50920"/>
            <a:ext cx="9042600" cy="857100"/>
          </a:xfrm>
          <a:prstGeom prst="rect">
            <a:avLst/>
          </a:prstGeom>
          <a:noFill/>
          <a:ln>
            <a:noFill/>
          </a:ln>
        </p:spPr>
        <p:txBody>
          <a:bodyPr wrap="square" lIns="91425" tIns="91425" rIns="91425" bIns="91425" anchor="ctr" anchorCtr="0"/>
          <a:lstStyle>
            <a:lvl1pPr marL="0" marR="0" lvl="0" indent="0" algn="ctr" rtl="0">
              <a:spcBef>
                <a:spcPts val="0"/>
              </a:spcBef>
              <a:buClr>
                <a:srgbClr val="16AACC"/>
              </a:buClr>
              <a:buFont typeface="Calibri"/>
              <a:buNone/>
              <a:defRPr sz="3600" b="0" i="0" u="none" strike="noStrike" cap="none">
                <a:solidFill>
                  <a:srgbClr val="16AACC"/>
                </a:solidFill>
                <a:latin typeface="Calibri"/>
                <a:ea typeface="Calibri"/>
                <a:cs typeface="Calibri"/>
                <a:sym typeface="Calibri"/>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130" name="Shape 130"/>
          <p:cNvSpPr txBox="1">
            <a:spLocks noGrp="1"/>
          </p:cNvSpPr>
          <p:nvPr>
            <p:ph type="body" idx="1"/>
          </p:nvPr>
        </p:nvSpPr>
        <p:spPr>
          <a:xfrm>
            <a:off x="127983" y="1036247"/>
            <a:ext cx="8949000" cy="3907800"/>
          </a:xfrm>
          <a:prstGeom prst="rect">
            <a:avLst/>
          </a:prstGeom>
          <a:noFill/>
          <a:ln>
            <a:noFill/>
          </a:ln>
        </p:spPr>
        <p:txBody>
          <a:bodyPr wrap="square" lIns="91425" tIns="91425" rIns="91425" bIns="91425" anchor="t" anchorCtr="0"/>
          <a:lstStyle>
            <a:lvl1pPr marL="342900" marR="0" lvl="0" indent="-190500" algn="l" rtl="0">
              <a:spcBef>
                <a:spcPts val="480"/>
              </a:spcBef>
              <a:buClr>
                <a:schemeClr val="dk1"/>
              </a:buClr>
              <a:buSzPct val="100000"/>
              <a:buFont typeface="Arial"/>
              <a:buChar char="•"/>
              <a:defRPr sz="2400" b="0" i="0" u="none" strike="noStrike" cap="none">
                <a:solidFill>
                  <a:schemeClr val="dk1"/>
                </a:solidFill>
                <a:latin typeface="Arial"/>
                <a:ea typeface="Arial"/>
                <a:cs typeface="Arial"/>
                <a:sym typeface="Arial"/>
              </a:defRPr>
            </a:lvl1pPr>
            <a:lvl2pPr marL="742950" marR="0" lvl="1" indent="-15875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2pPr>
            <a:lvl3pPr marL="1143000" marR="0" lvl="2" indent="-114300" algn="l" rtl="0">
              <a:spcBef>
                <a:spcPts val="360"/>
              </a:spcBef>
              <a:buClr>
                <a:schemeClr val="dk1"/>
              </a:buClr>
              <a:buSzPct val="100000"/>
              <a:buFont typeface="Arial"/>
              <a:buChar char="•"/>
              <a:defRPr sz="1800" b="0" i="0" u="none" strike="noStrike" cap="none">
                <a:solidFill>
                  <a:schemeClr val="dk1"/>
                </a:solidFill>
                <a:latin typeface="Arial"/>
                <a:ea typeface="Arial"/>
                <a:cs typeface="Arial"/>
                <a:sym typeface="Arial"/>
              </a:defRPr>
            </a:lvl3pPr>
            <a:lvl4pPr marL="1600200" marR="0" lvl="3" indent="-127000" algn="l" rtl="0">
              <a:spcBef>
                <a:spcPts val="320"/>
              </a:spcBef>
              <a:buClr>
                <a:schemeClr val="dk1"/>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320"/>
              </a:spcBef>
              <a:buClr>
                <a:schemeClr val="dk1"/>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31" name="Shape 131"/>
          <p:cNvSpPr txBox="1">
            <a:spLocks noGrp="1"/>
          </p:cNvSpPr>
          <p:nvPr>
            <p:ph type="sldNum" idx="12"/>
          </p:nvPr>
        </p:nvSpPr>
        <p:spPr>
          <a:xfrm>
            <a:off x="8747129" y="4869657"/>
            <a:ext cx="396900" cy="273900"/>
          </a:xfrm>
          <a:prstGeom prst="rect">
            <a:avLst/>
          </a:prstGeom>
          <a:noFill/>
          <a:ln>
            <a:noFill/>
          </a:ln>
        </p:spPr>
        <p:txBody>
          <a:bodyPr wrap="square" lIns="91425" tIns="45700" rIns="91425" bIns="45700" anchor="ctr" anchorCtr="0">
            <a:noAutofit/>
          </a:bodyPr>
          <a:lstStyle/>
          <a:p>
            <a:pPr marL="0" marR="0" lvl="0" indent="0" algn="r" rtl="0">
              <a:spcBef>
                <a:spcPts val="0"/>
              </a:spcBef>
              <a:buSzPct val="25000"/>
              <a:buNone/>
            </a:pPr>
            <a:fld id="{00000000-1234-1234-1234-123412341234}" type="slidenum">
              <a:rPr lang="en" sz="800" b="0" i="0" u="none" strike="noStrike" cap="none">
                <a:solidFill>
                  <a:srgbClr val="888888"/>
                </a:solidFill>
                <a:latin typeface="Calibri"/>
                <a:ea typeface="Calibri"/>
                <a:cs typeface="Calibri"/>
                <a:sym typeface="Calibri"/>
              </a:rPr>
              <a:t>‹#›</a:t>
            </a:fld>
            <a:endParaRPr lang="en" sz="800" b="0" i="0" u="none" strike="noStrike" cap="none">
              <a:solidFill>
                <a:srgbClr val="888888"/>
              </a:solidFill>
              <a:latin typeface="Calibri"/>
              <a:ea typeface="Calibri"/>
              <a:cs typeface="Calibri"/>
              <a:sym typeface="Calibri"/>
            </a:endParaRPr>
          </a:p>
        </p:txBody>
      </p:sp>
      <p:pic>
        <p:nvPicPr>
          <p:cNvPr id="132" name="Shape 132"/>
          <p:cNvPicPr preferRelativeResize="0"/>
          <p:nvPr/>
        </p:nvPicPr>
        <p:blipFill rotWithShape="1">
          <a:blip r:embed="rId34">
            <a:alphaModFix/>
          </a:blip>
          <a:srcRect/>
          <a:stretch/>
        </p:blipFill>
        <p:spPr>
          <a:xfrm>
            <a:off x="8281693" y="14652"/>
            <a:ext cx="865200" cy="29700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3" r:id="rId12"/>
    <p:sldLayoutId id="2147483684" r:id="rId13"/>
    <p:sldLayoutId id="2147483685" r:id="rId14"/>
    <p:sldLayoutId id="2147483686" r:id="rId15"/>
    <p:sldLayoutId id="2147483687" r:id="rId16"/>
    <p:sldLayoutId id="2147483688" r:id="rId17"/>
    <p:sldLayoutId id="2147483689" r:id="rId18"/>
    <p:sldLayoutId id="2147483690" r:id="rId19"/>
    <p:sldLayoutId id="2147483691" r:id="rId20"/>
    <p:sldLayoutId id="2147483692" r:id="rId21"/>
    <p:sldLayoutId id="2147483693" r:id="rId22"/>
    <p:sldLayoutId id="2147483694" r:id="rId23"/>
    <p:sldLayoutId id="2147483695" r:id="rId24"/>
    <p:sldLayoutId id="2147483696" r:id="rId25"/>
    <p:sldLayoutId id="2147483697" r:id="rId26"/>
    <p:sldLayoutId id="2147483698" r:id="rId27"/>
    <p:sldLayoutId id="2147483699" r:id="rId28"/>
    <p:sldLayoutId id="2147483700" r:id="rId29"/>
    <p:sldLayoutId id="2147483701" r:id="rId30"/>
    <p:sldLayoutId id="2147483702" r:id="rId31"/>
    <p:sldLayoutId id="2147483703" r:id="rId3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303"/>
        <p:cNvGrpSpPr/>
        <p:nvPr/>
      </p:nvGrpSpPr>
      <p:grpSpPr>
        <a:xfrm>
          <a:off x="0" y="0"/>
          <a:ext cx="0" cy="0"/>
          <a:chOff x="0" y="0"/>
          <a:chExt cx="0" cy="0"/>
        </a:xfrm>
      </p:grpSpPr>
      <p:sp>
        <p:nvSpPr>
          <p:cNvPr id="304" name="Shape 304"/>
          <p:cNvSpPr txBox="1">
            <a:spLocks noGrp="1"/>
          </p:cNvSpPr>
          <p:nvPr>
            <p:ph type="title"/>
          </p:nvPr>
        </p:nvSpPr>
        <p:spPr>
          <a:xfrm>
            <a:off x="311700" y="140225"/>
            <a:ext cx="8520600" cy="572700"/>
          </a:xfrm>
          <a:prstGeom prst="rect">
            <a:avLst/>
          </a:prstGeom>
          <a:noFill/>
          <a:ln>
            <a:noFill/>
          </a:ln>
        </p:spPr>
        <p:txBody>
          <a:bodyPr wrap="square" lIns="91425" tIns="91425" rIns="91425" bIns="91425" anchor="t" anchorCtr="0"/>
          <a:lstStyle>
            <a:lvl1pPr lvl="0" rtl="0">
              <a:spcBef>
                <a:spcPts val="0"/>
              </a:spcBef>
              <a:buClr>
                <a:schemeClr val="dk1"/>
              </a:buClr>
              <a:buSzPct val="100000"/>
              <a:buFont typeface="Droid Sans"/>
              <a:buNone/>
              <a:defRPr sz="3600" b="1">
                <a:solidFill>
                  <a:schemeClr val="dk1"/>
                </a:solidFill>
                <a:latin typeface="Droid Sans"/>
                <a:ea typeface="Droid Sans"/>
                <a:cs typeface="Droid Sans"/>
                <a:sym typeface="Droid Sans"/>
              </a:defRPr>
            </a:lvl1pPr>
            <a:lvl2pPr lvl="1" rtl="0">
              <a:spcBef>
                <a:spcPts val="0"/>
              </a:spcBef>
              <a:buClr>
                <a:schemeClr val="dk1"/>
              </a:buClr>
              <a:buSzPct val="100000"/>
              <a:buNone/>
              <a:defRPr sz="2800">
                <a:solidFill>
                  <a:schemeClr val="dk1"/>
                </a:solidFill>
              </a:defRPr>
            </a:lvl2pPr>
            <a:lvl3pPr lvl="2" rtl="0">
              <a:spcBef>
                <a:spcPts val="0"/>
              </a:spcBef>
              <a:buClr>
                <a:schemeClr val="dk1"/>
              </a:buClr>
              <a:buSzPct val="100000"/>
              <a:buNone/>
              <a:defRPr sz="2800">
                <a:solidFill>
                  <a:schemeClr val="dk1"/>
                </a:solidFill>
              </a:defRPr>
            </a:lvl3pPr>
            <a:lvl4pPr lvl="3" rtl="0">
              <a:spcBef>
                <a:spcPts val="0"/>
              </a:spcBef>
              <a:buClr>
                <a:schemeClr val="dk1"/>
              </a:buClr>
              <a:buSzPct val="100000"/>
              <a:buNone/>
              <a:defRPr sz="2800">
                <a:solidFill>
                  <a:schemeClr val="dk1"/>
                </a:solidFill>
              </a:defRPr>
            </a:lvl4pPr>
            <a:lvl5pPr lvl="4" rtl="0">
              <a:spcBef>
                <a:spcPts val="0"/>
              </a:spcBef>
              <a:buClr>
                <a:schemeClr val="dk1"/>
              </a:buClr>
              <a:buSzPct val="100000"/>
              <a:buNone/>
              <a:defRPr sz="2800">
                <a:solidFill>
                  <a:schemeClr val="dk1"/>
                </a:solidFill>
              </a:defRPr>
            </a:lvl5pPr>
            <a:lvl6pPr lvl="5" rtl="0">
              <a:spcBef>
                <a:spcPts val="0"/>
              </a:spcBef>
              <a:buClr>
                <a:schemeClr val="dk1"/>
              </a:buClr>
              <a:buSzPct val="100000"/>
              <a:buNone/>
              <a:defRPr sz="2800">
                <a:solidFill>
                  <a:schemeClr val="dk1"/>
                </a:solidFill>
              </a:defRPr>
            </a:lvl6pPr>
            <a:lvl7pPr lvl="6" rtl="0">
              <a:spcBef>
                <a:spcPts val="0"/>
              </a:spcBef>
              <a:buClr>
                <a:schemeClr val="dk1"/>
              </a:buClr>
              <a:buSzPct val="100000"/>
              <a:buNone/>
              <a:defRPr sz="2800">
                <a:solidFill>
                  <a:schemeClr val="dk1"/>
                </a:solidFill>
              </a:defRPr>
            </a:lvl7pPr>
            <a:lvl8pPr lvl="7" rtl="0">
              <a:spcBef>
                <a:spcPts val="0"/>
              </a:spcBef>
              <a:buClr>
                <a:schemeClr val="dk1"/>
              </a:buClr>
              <a:buSzPct val="100000"/>
              <a:buNone/>
              <a:defRPr sz="2800">
                <a:solidFill>
                  <a:schemeClr val="dk1"/>
                </a:solidFill>
              </a:defRPr>
            </a:lvl8pPr>
            <a:lvl9pPr lvl="8" rtl="0">
              <a:spcBef>
                <a:spcPts val="0"/>
              </a:spcBef>
              <a:buClr>
                <a:schemeClr val="dk1"/>
              </a:buClr>
              <a:buSzPct val="100000"/>
              <a:buNone/>
              <a:defRPr sz="2800">
                <a:solidFill>
                  <a:schemeClr val="dk1"/>
                </a:solidFill>
              </a:defRPr>
            </a:lvl9pPr>
          </a:lstStyle>
          <a:p>
            <a:endParaRPr/>
          </a:p>
        </p:txBody>
      </p:sp>
      <p:sp>
        <p:nvSpPr>
          <p:cNvPr id="305" name="Shape 305"/>
          <p:cNvSpPr txBox="1">
            <a:spLocks noGrp="1"/>
          </p:cNvSpPr>
          <p:nvPr>
            <p:ph type="body" idx="1"/>
          </p:nvPr>
        </p:nvSpPr>
        <p:spPr>
          <a:xfrm>
            <a:off x="311700" y="847675"/>
            <a:ext cx="8520600" cy="3957600"/>
          </a:xfrm>
          <a:prstGeom prst="rect">
            <a:avLst/>
          </a:prstGeom>
          <a:noFill/>
          <a:ln>
            <a:noFill/>
          </a:ln>
        </p:spPr>
        <p:txBody>
          <a:bodyPr wrap="square" lIns="91425" tIns="91425" rIns="91425" bIns="91425" anchor="t" anchorCtr="0"/>
          <a:lstStyle>
            <a:lvl1pPr lvl="0" rtl="0">
              <a:lnSpc>
                <a:spcPct val="100000"/>
              </a:lnSpc>
              <a:spcBef>
                <a:spcPts val="0"/>
              </a:spcBef>
              <a:spcAft>
                <a:spcPts val="0"/>
              </a:spcAft>
              <a:buSzPct val="100000"/>
              <a:buFont typeface="Droid Sans"/>
              <a:buChar char="●"/>
              <a:defRPr sz="2400">
                <a:latin typeface="Droid Sans"/>
                <a:ea typeface="Droid Sans"/>
                <a:cs typeface="Droid Sans"/>
                <a:sym typeface="Droid Sans"/>
              </a:defRPr>
            </a:lvl1pPr>
            <a:lvl2pPr lvl="1" rtl="0">
              <a:lnSpc>
                <a:spcPct val="115000"/>
              </a:lnSpc>
              <a:spcBef>
                <a:spcPts val="0"/>
              </a:spcBef>
              <a:spcAft>
                <a:spcPts val="0"/>
              </a:spcAft>
              <a:buClr>
                <a:srgbClr val="434343"/>
              </a:buClr>
              <a:buSzPct val="100000"/>
              <a:buFont typeface="Droid Sans"/>
              <a:buChar char="○"/>
              <a:defRPr sz="1800">
                <a:solidFill>
                  <a:srgbClr val="434343"/>
                </a:solidFill>
                <a:latin typeface="Droid Sans"/>
                <a:ea typeface="Droid Sans"/>
                <a:cs typeface="Droid Sans"/>
                <a:sym typeface="Droid Sans"/>
              </a:defRPr>
            </a:lvl2pPr>
            <a:lvl3pPr lvl="2" rtl="0">
              <a:lnSpc>
                <a:spcPct val="115000"/>
              </a:lnSpc>
              <a:spcBef>
                <a:spcPts val="0"/>
              </a:spcBef>
              <a:spcAft>
                <a:spcPts val="0"/>
              </a:spcAft>
              <a:buClr>
                <a:schemeClr val="dk2"/>
              </a:buClr>
              <a:buSzPct val="100000"/>
              <a:buFont typeface="Droid Sans"/>
              <a:buChar char="■"/>
              <a:defRPr sz="1600">
                <a:solidFill>
                  <a:schemeClr val="dk2"/>
                </a:solidFill>
                <a:latin typeface="Droid Sans"/>
                <a:ea typeface="Droid Sans"/>
                <a:cs typeface="Droid Sans"/>
                <a:sym typeface="Droid Sans"/>
              </a:defRPr>
            </a:lvl3pPr>
            <a:lvl4pPr lvl="3" rtl="0">
              <a:lnSpc>
                <a:spcPct val="115000"/>
              </a:lnSpc>
              <a:spcBef>
                <a:spcPts val="0"/>
              </a:spcBef>
              <a:spcAft>
                <a:spcPts val="0"/>
              </a:spcAft>
              <a:buClr>
                <a:schemeClr val="dk2"/>
              </a:buClr>
              <a:buChar char="●"/>
              <a:defRPr>
                <a:solidFill>
                  <a:schemeClr val="dk2"/>
                </a:solidFill>
              </a:defRPr>
            </a:lvl4pPr>
            <a:lvl5pPr lvl="4" rtl="0">
              <a:lnSpc>
                <a:spcPct val="115000"/>
              </a:lnSpc>
              <a:spcBef>
                <a:spcPts val="0"/>
              </a:spcBef>
              <a:spcAft>
                <a:spcPts val="0"/>
              </a:spcAft>
              <a:buClr>
                <a:schemeClr val="dk2"/>
              </a:buClr>
              <a:buChar char="○"/>
              <a:defRPr>
                <a:solidFill>
                  <a:schemeClr val="dk2"/>
                </a:solidFill>
              </a:defRPr>
            </a:lvl5pPr>
            <a:lvl6pPr lvl="5" rtl="0">
              <a:lnSpc>
                <a:spcPct val="115000"/>
              </a:lnSpc>
              <a:spcBef>
                <a:spcPts val="0"/>
              </a:spcBef>
              <a:spcAft>
                <a:spcPts val="0"/>
              </a:spcAft>
              <a:buClr>
                <a:schemeClr val="dk2"/>
              </a:buClr>
              <a:buChar char="■"/>
              <a:defRPr>
                <a:solidFill>
                  <a:schemeClr val="dk2"/>
                </a:solidFill>
              </a:defRPr>
            </a:lvl6pPr>
            <a:lvl7pPr lvl="6" rtl="0">
              <a:lnSpc>
                <a:spcPct val="115000"/>
              </a:lnSpc>
              <a:spcBef>
                <a:spcPts val="0"/>
              </a:spcBef>
              <a:spcAft>
                <a:spcPts val="0"/>
              </a:spcAft>
              <a:buClr>
                <a:schemeClr val="dk2"/>
              </a:buClr>
              <a:buChar char="●"/>
              <a:defRPr>
                <a:solidFill>
                  <a:schemeClr val="dk2"/>
                </a:solidFill>
              </a:defRPr>
            </a:lvl7pPr>
            <a:lvl8pPr lvl="7" rtl="0">
              <a:lnSpc>
                <a:spcPct val="115000"/>
              </a:lnSpc>
              <a:spcBef>
                <a:spcPts val="0"/>
              </a:spcBef>
              <a:spcAft>
                <a:spcPts val="0"/>
              </a:spcAft>
              <a:buClr>
                <a:schemeClr val="dk2"/>
              </a:buClr>
              <a:buChar char="○"/>
              <a:defRPr>
                <a:solidFill>
                  <a:schemeClr val="dk2"/>
                </a:solidFill>
              </a:defRPr>
            </a:lvl8pPr>
            <a:lvl9pPr lvl="8" rtl="0">
              <a:lnSpc>
                <a:spcPct val="115000"/>
              </a:lnSpc>
              <a:spcBef>
                <a:spcPts val="0"/>
              </a:spcBef>
              <a:spcAft>
                <a:spcPts val="0"/>
              </a:spcAft>
              <a:buClr>
                <a:schemeClr val="dk2"/>
              </a:buClr>
              <a:buChar char="■"/>
              <a:defRPr>
                <a:solidFill>
                  <a:schemeClr val="dk2"/>
                </a:solidFill>
              </a:defRPr>
            </a:lvl9pPr>
          </a:lstStyle>
          <a:p>
            <a:endParaRPr/>
          </a:p>
        </p:txBody>
      </p:sp>
      <p:sp>
        <p:nvSpPr>
          <p:cNvPr id="306" name="Shape 306"/>
          <p:cNvSpPr txBox="1">
            <a:spLocks noGrp="1"/>
          </p:cNvSpPr>
          <p:nvPr>
            <p:ph type="sldNum" idx="12"/>
          </p:nvPr>
        </p:nvSpPr>
        <p:spPr>
          <a:xfrm>
            <a:off x="8472457" y="4663216"/>
            <a:ext cx="548700" cy="393600"/>
          </a:xfrm>
          <a:prstGeom prst="rect">
            <a:avLst/>
          </a:prstGeom>
          <a:noFill/>
          <a:ln>
            <a:noFill/>
          </a:ln>
        </p:spPr>
        <p:txBody>
          <a:bodyPr wrap="square" lIns="91425" tIns="91425" rIns="91425" bIns="91425" anchor="ctr" anchorCtr="0">
            <a:noAutofit/>
          </a:bodyPr>
          <a:lstStyle/>
          <a:p>
            <a:pPr lvl="0" algn="r" rtl="0">
              <a:spcBef>
                <a:spcPts val="0"/>
              </a:spcBef>
              <a:buNone/>
            </a:pPr>
            <a:fld id="{00000000-1234-1234-1234-123412341234}" type="slidenum">
              <a:rPr lang="en" sz="1000">
                <a:solidFill>
                  <a:schemeClr val="dk2"/>
                </a:solidFill>
              </a:rPr>
              <a:t>‹#›</a:t>
            </a:fld>
            <a:endParaRPr lang="en" sz="1000">
              <a:solidFill>
                <a:schemeClr val="dk2"/>
              </a:solidFill>
            </a:endParaRPr>
          </a:p>
        </p:txBody>
      </p:sp>
    </p:spTree>
  </p:cSld>
  <p:clrMap bg1="lt1" tx1="dk1" bg2="dk2" tx2="lt2" accent1="accent1" accent2="accent2" accent3="accent3" accent4="accent4" accent5="accent5" accent6="accent6" hlink="hlink" folHlink="folHlink"/>
  <p:sldLayoutIdLst>
    <p:sldLayoutId id="2147483704" r:id="rId1"/>
    <p:sldLayoutId id="2147483705" r:id="rId2"/>
    <p:sldLayoutId id="2147483706" r:id="rId3"/>
    <p:sldLayoutId id="2147483707" r:id="rId4"/>
    <p:sldLayoutId id="2147483708" r:id="rId5"/>
    <p:sldLayoutId id="2147483709" r:id="rId6"/>
    <p:sldLayoutId id="2147483710" r:id="rId7"/>
    <p:sldLayoutId id="2147483711" r:id="rId8"/>
    <p:sldLayoutId id="2147483712" r:id="rId9"/>
    <p:sldLayoutId id="2147483713" r:id="rId10"/>
    <p:sldLayoutId id="2147483714" r:id="rId11"/>
    <p:sldLayoutId id="2147483715" r:id="rId12"/>
    <p:sldLayoutId id="2147483716" r:id="rId13"/>
    <p:sldLayoutId id="2147483717" r:id="rId1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370"/>
        <p:cNvGrpSpPr/>
        <p:nvPr/>
      </p:nvGrpSpPr>
      <p:grpSpPr>
        <a:xfrm>
          <a:off x="0" y="0"/>
          <a:ext cx="0" cy="0"/>
          <a:chOff x="0" y="0"/>
          <a:chExt cx="0" cy="0"/>
        </a:xfrm>
      </p:grpSpPr>
      <p:sp>
        <p:nvSpPr>
          <p:cNvPr id="371" name="Shape 371"/>
          <p:cNvSpPr txBox="1">
            <a:spLocks noGrp="1"/>
          </p:cNvSpPr>
          <p:nvPr>
            <p:ph type="title"/>
          </p:nvPr>
        </p:nvSpPr>
        <p:spPr>
          <a:xfrm>
            <a:off x="377775" y="3"/>
            <a:ext cx="8229600" cy="857400"/>
          </a:xfrm>
          <a:prstGeom prst="rect">
            <a:avLst/>
          </a:prstGeom>
          <a:noFill/>
          <a:ln>
            <a:noFill/>
          </a:ln>
        </p:spPr>
        <p:txBody>
          <a:bodyPr wrap="square" lIns="91425" tIns="91425" rIns="91425" bIns="91425" anchor="b" anchorCtr="0"/>
          <a:lstStyle>
            <a:lvl1pPr lvl="0" rtl="0">
              <a:spcBef>
                <a:spcPts val="0"/>
              </a:spcBef>
              <a:buClr>
                <a:srgbClr val="85200C"/>
              </a:buClr>
              <a:buSzPct val="100000"/>
              <a:buNone/>
              <a:defRPr sz="3600" b="1">
                <a:solidFill>
                  <a:srgbClr val="85200C"/>
                </a:solidFill>
              </a:defRPr>
            </a:lvl1pPr>
            <a:lvl2pPr lvl="1" rtl="0">
              <a:spcBef>
                <a:spcPts val="0"/>
              </a:spcBef>
              <a:buClr>
                <a:srgbClr val="85200C"/>
              </a:buClr>
              <a:buSzPct val="100000"/>
              <a:buNone/>
              <a:defRPr sz="3600" b="1">
                <a:solidFill>
                  <a:srgbClr val="85200C"/>
                </a:solidFill>
              </a:defRPr>
            </a:lvl2pPr>
            <a:lvl3pPr lvl="2" rtl="0">
              <a:spcBef>
                <a:spcPts val="0"/>
              </a:spcBef>
              <a:buClr>
                <a:srgbClr val="85200C"/>
              </a:buClr>
              <a:buSzPct val="100000"/>
              <a:buNone/>
              <a:defRPr sz="3600" b="1">
                <a:solidFill>
                  <a:srgbClr val="85200C"/>
                </a:solidFill>
              </a:defRPr>
            </a:lvl3pPr>
            <a:lvl4pPr lvl="3" rtl="0">
              <a:spcBef>
                <a:spcPts val="0"/>
              </a:spcBef>
              <a:buClr>
                <a:srgbClr val="85200C"/>
              </a:buClr>
              <a:buSzPct val="100000"/>
              <a:buNone/>
              <a:defRPr sz="3600" b="1">
                <a:solidFill>
                  <a:srgbClr val="85200C"/>
                </a:solidFill>
              </a:defRPr>
            </a:lvl4pPr>
            <a:lvl5pPr lvl="4" rtl="0">
              <a:spcBef>
                <a:spcPts val="0"/>
              </a:spcBef>
              <a:buClr>
                <a:srgbClr val="85200C"/>
              </a:buClr>
              <a:buSzPct val="100000"/>
              <a:buNone/>
              <a:defRPr sz="3600" b="1">
                <a:solidFill>
                  <a:srgbClr val="85200C"/>
                </a:solidFill>
              </a:defRPr>
            </a:lvl5pPr>
            <a:lvl6pPr lvl="5" rtl="0">
              <a:spcBef>
                <a:spcPts val="0"/>
              </a:spcBef>
              <a:buClr>
                <a:srgbClr val="85200C"/>
              </a:buClr>
              <a:buSzPct val="100000"/>
              <a:buNone/>
              <a:defRPr sz="3600" b="1">
                <a:solidFill>
                  <a:srgbClr val="85200C"/>
                </a:solidFill>
              </a:defRPr>
            </a:lvl6pPr>
            <a:lvl7pPr lvl="6" rtl="0">
              <a:spcBef>
                <a:spcPts val="0"/>
              </a:spcBef>
              <a:buClr>
                <a:srgbClr val="85200C"/>
              </a:buClr>
              <a:buSzPct val="100000"/>
              <a:buNone/>
              <a:defRPr sz="3600" b="1">
                <a:solidFill>
                  <a:srgbClr val="85200C"/>
                </a:solidFill>
              </a:defRPr>
            </a:lvl7pPr>
            <a:lvl8pPr lvl="7" rtl="0">
              <a:spcBef>
                <a:spcPts val="0"/>
              </a:spcBef>
              <a:buClr>
                <a:srgbClr val="85200C"/>
              </a:buClr>
              <a:buSzPct val="100000"/>
              <a:buNone/>
              <a:defRPr sz="3600" b="1">
                <a:solidFill>
                  <a:srgbClr val="85200C"/>
                </a:solidFill>
              </a:defRPr>
            </a:lvl8pPr>
            <a:lvl9pPr lvl="8" rtl="0">
              <a:spcBef>
                <a:spcPts val="0"/>
              </a:spcBef>
              <a:buClr>
                <a:srgbClr val="85200C"/>
              </a:buClr>
              <a:buSzPct val="100000"/>
              <a:buNone/>
              <a:defRPr sz="3600" b="1">
                <a:solidFill>
                  <a:srgbClr val="85200C"/>
                </a:solidFill>
              </a:defRPr>
            </a:lvl9pPr>
          </a:lstStyle>
          <a:p>
            <a:endParaRPr/>
          </a:p>
        </p:txBody>
      </p:sp>
      <p:sp>
        <p:nvSpPr>
          <p:cNvPr id="372" name="Shape 372"/>
          <p:cNvSpPr txBox="1">
            <a:spLocks noGrp="1"/>
          </p:cNvSpPr>
          <p:nvPr>
            <p:ph type="body" idx="1"/>
          </p:nvPr>
        </p:nvSpPr>
        <p:spPr>
          <a:xfrm>
            <a:off x="457200" y="760325"/>
            <a:ext cx="8229600" cy="3989400"/>
          </a:xfrm>
          <a:prstGeom prst="rect">
            <a:avLst/>
          </a:prstGeom>
          <a:noFill/>
          <a:ln>
            <a:noFill/>
          </a:ln>
        </p:spPr>
        <p:txBody>
          <a:bodyPr wrap="square" lIns="91425" tIns="91425" rIns="91425" bIns="91425" anchor="t" anchorCtr="0"/>
          <a:lstStyle>
            <a:lvl1pPr lvl="0" rtl="0">
              <a:spcBef>
                <a:spcPts val="0"/>
              </a:spcBef>
              <a:buClr>
                <a:schemeClr val="dk1"/>
              </a:buClr>
              <a:buSzPct val="100000"/>
              <a:buChar char="●"/>
              <a:defRPr sz="3200">
                <a:solidFill>
                  <a:schemeClr val="dk1"/>
                </a:solidFill>
              </a:defRPr>
            </a:lvl1pPr>
            <a:lvl2pPr lvl="1" rtl="0">
              <a:spcBef>
                <a:spcPts val="480"/>
              </a:spcBef>
              <a:buClr>
                <a:schemeClr val="dk1"/>
              </a:buClr>
              <a:buSzPct val="100000"/>
              <a:buChar char="○"/>
              <a:defRPr sz="2800">
                <a:solidFill>
                  <a:schemeClr val="dk1"/>
                </a:solidFill>
              </a:defRPr>
            </a:lvl2pPr>
            <a:lvl3pPr lvl="2" rtl="0">
              <a:spcBef>
                <a:spcPts val="480"/>
              </a:spcBef>
              <a:buClr>
                <a:schemeClr val="dk1"/>
              </a:buClr>
              <a:buSzPct val="100000"/>
              <a:buChar char="■"/>
              <a:defRPr sz="2400">
                <a:solidFill>
                  <a:schemeClr val="dk1"/>
                </a:solidFill>
              </a:defRPr>
            </a:lvl3pPr>
            <a:lvl4pPr lvl="3" rtl="0">
              <a:spcBef>
                <a:spcPts val="360"/>
              </a:spcBef>
              <a:buClr>
                <a:schemeClr val="dk1"/>
              </a:buClr>
              <a:buSzPct val="100000"/>
              <a:buChar char="●"/>
              <a:defRPr sz="2200">
                <a:solidFill>
                  <a:schemeClr val="dk1"/>
                </a:solidFill>
              </a:defRPr>
            </a:lvl4pPr>
            <a:lvl5pPr lvl="4" rtl="0">
              <a:spcBef>
                <a:spcPts val="360"/>
              </a:spcBef>
              <a:buClr>
                <a:schemeClr val="dk1"/>
              </a:buClr>
              <a:buSzPct val="100000"/>
              <a:buChar char="○"/>
              <a:defRPr sz="2000">
                <a:solidFill>
                  <a:schemeClr val="dk1"/>
                </a:solidFill>
              </a:defRPr>
            </a:lvl5pPr>
            <a:lvl6pPr lvl="5" rtl="0">
              <a:spcBef>
                <a:spcPts val="360"/>
              </a:spcBef>
              <a:buClr>
                <a:schemeClr val="dk1"/>
              </a:buClr>
              <a:buSzPct val="100000"/>
              <a:buChar char="■"/>
              <a:defRPr sz="1800">
                <a:solidFill>
                  <a:schemeClr val="dk1"/>
                </a:solidFill>
              </a:defRPr>
            </a:lvl6pPr>
            <a:lvl7pPr lvl="6" rtl="0">
              <a:spcBef>
                <a:spcPts val="360"/>
              </a:spcBef>
              <a:buClr>
                <a:schemeClr val="dk1"/>
              </a:buClr>
              <a:buSzPct val="100000"/>
              <a:buChar char="●"/>
              <a:defRPr sz="1800">
                <a:solidFill>
                  <a:schemeClr val="dk1"/>
                </a:solidFill>
              </a:defRPr>
            </a:lvl7pPr>
            <a:lvl8pPr lvl="7" rtl="0">
              <a:spcBef>
                <a:spcPts val="360"/>
              </a:spcBef>
              <a:buClr>
                <a:schemeClr val="dk1"/>
              </a:buClr>
              <a:buSzPct val="100000"/>
              <a:buChar char="○"/>
              <a:defRPr sz="1800">
                <a:solidFill>
                  <a:schemeClr val="dk1"/>
                </a:solidFill>
              </a:defRPr>
            </a:lvl8pPr>
            <a:lvl9pPr lvl="8" rtl="0">
              <a:spcBef>
                <a:spcPts val="360"/>
              </a:spcBef>
              <a:buClr>
                <a:schemeClr val="dk1"/>
              </a:buClr>
              <a:buSzPct val="100000"/>
              <a:buChar char="■"/>
              <a:defRPr sz="1800">
                <a:solidFill>
                  <a:schemeClr val="dk1"/>
                </a:solidFill>
              </a:defRPr>
            </a:lvl9pPr>
          </a:lstStyle>
          <a:p>
            <a:endParaRPr/>
          </a:p>
        </p:txBody>
      </p:sp>
      <p:sp>
        <p:nvSpPr>
          <p:cNvPr id="373" name="Shape 373"/>
          <p:cNvSpPr txBox="1">
            <a:spLocks noGrp="1"/>
          </p:cNvSpPr>
          <p:nvPr>
            <p:ph type="sldNum" idx="12"/>
          </p:nvPr>
        </p:nvSpPr>
        <p:spPr>
          <a:xfrm>
            <a:off x="8556791" y="4749850"/>
            <a:ext cx="548700" cy="393600"/>
          </a:xfrm>
          <a:prstGeom prst="rect">
            <a:avLst/>
          </a:prstGeom>
          <a:noFill/>
          <a:ln>
            <a:noFill/>
          </a:ln>
        </p:spPr>
        <p:txBody>
          <a:bodyPr wrap="square" lIns="91425" tIns="91425" rIns="91425" bIns="91425" anchor="ctr" anchorCtr="0">
            <a:noAutofit/>
          </a:bodyPr>
          <a:lstStyle/>
          <a:p>
            <a:pPr lvl="0" algn="r" rtl="0">
              <a:spcBef>
                <a:spcPts val="0"/>
              </a:spcBef>
              <a:buNone/>
            </a:pPr>
            <a:fld id="{00000000-1234-1234-1234-123412341234}" type="slidenum">
              <a:rPr lang="en" sz="1300">
                <a:solidFill>
                  <a:schemeClr val="dk1"/>
                </a:solidFill>
              </a:rPr>
              <a:t>‹#›</a:t>
            </a:fld>
            <a:endParaRPr lang="en" sz="1300">
              <a:solidFill>
                <a:schemeClr val="dk1"/>
              </a:solidFill>
            </a:endParaRPr>
          </a:p>
        </p:txBody>
      </p:sp>
    </p:spTree>
  </p:cSld>
  <p:clrMap bg1="lt1" tx1="dk1" bg2="dk2" tx2="lt2" accent1="accent1" accent2="accent2" accent3="accent3" accent4="accent4" accent5="accent5" accent6="accent6" hlink="hlink" folHlink="folHlink"/>
  <p:sldLayoutIdLst>
    <p:sldLayoutId id="2147483718" r:id="rId1"/>
    <p:sldLayoutId id="2147483719" r:id="rId2"/>
    <p:sldLayoutId id="2147483720" r:id="rId3"/>
    <p:sldLayoutId id="2147483721" r:id="rId4"/>
    <p:sldLayoutId id="2147483722" r:id="rId5"/>
    <p:sldLayoutId id="2147483723" r:id="rId6"/>
    <p:sldLayoutId id="2147483724" r:id="rId7"/>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406"/>
        <p:cNvGrpSpPr/>
        <p:nvPr/>
      </p:nvGrpSpPr>
      <p:grpSpPr>
        <a:xfrm>
          <a:off x="0" y="0"/>
          <a:ext cx="0" cy="0"/>
          <a:chOff x="0" y="0"/>
          <a:chExt cx="0" cy="0"/>
        </a:xfrm>
      </p:grpSpPr>
      <p:sp>
        <p:nvSpPr>
          <p:cNvPr id="407" name="Shape 407"/>
          <p:cNvSpPr txBox="1">
            <a:spLocks noGrp="1"/>
          </p:cNvSpPr>
          <p:nvPr>
            <p:ph type="title"/>
          </p:nvPr>
        </p:nvSpPr>
        <p:spPr>
          <a:xfrm>
            <a:off x="311700" y="140225"/>
            <a:ext cx="8520600" cy="572700"/>
          </a:xfrm>
          <a:prstGeom prst="rect">
            <a:avLst/>
          </a:prstGeom>
          <a:noFill/>
          <a:ln>
            <a:noFill/>
          </a:ln>
        </p:spPr>
        <p:txBody>
          <a:bodyPr wrap="square" lIns="91425" tIns="91425" rIns="91425" bIns="91425" anchor="t" anchorCtr="0"/>
          <a:lstStyle>
            <a:lvl1pPr lvl="0" rtl="0">
              <a:spcBef>
                <a:spcPts val="0"/>
              </a:spcBef>
              <a:buClr>
                <a:schemeClr val="dk1"/>
              </a:buClr>
              <a:buSzPct val="100000"/>
              <a:buFont typeface="Droid Sans"/>
              <a:buNone/>
              <a:defRPr sz="3600" b="1">
                <a:solidFill>
                  <a:schemeClr val="dk1"/>
                </a:solidFill>
                <a:latin typeface="Droid Sans"/>
                <a:ea typeface="Droid Sans"/>
                <a:cs typeface="Droid Sans"/>
                <a:sym typeface="Droid Sans"/>
              </a:defRPr>
            </a:lvl1pPr>
            <a:lvl2pPr lvl="1" rtl="0">
              <a:spcBef>
                <a:spcPts val="0"/>
              </a:spcBef>
              <a:buClr>
                <a:schemeClr val="dk1"/>
              </a:buClr>
              <a:buSzPct val="100000"/>
              <a:buNone/>
              <a:defRPr sz="2800">
                <a:solidFill>
                  <a:schemeClr val="dk1"/>
                </a:solidFill>
              </a:defRPr>
            </a:lvl2pPr>
            <a:lvl3pPr lvl="2" rtl="0">
              <a:spcBef>
                <a:spcPts val="0"/>
              </a:spcBef>
              <a:buClr>
                <a:schemeClr val="dk1"/>
              </a:buClr>
              <a:buSzPct val="100000"/>
              <a:buNone/>
              <a:defRPr sz="2800">
                <a:solidFill>
                  <a:schemeClr val="dk1"/>
                </a:solidFill>
              </a:defRPr>
            </a:lvl3pPr>
            <a:lvl4pPr lvl="3" rtl="0">
              <a:spcBef>
                <a:spcPts val="0"/>
              </a:spcBef>
              <a:buClr>
                <a:schemeClr val="dk1"/>
              </a:buClr>
              <a:buSzPct val="100000"/>
              <a:buNone/>
              <a:defRPr sz="2800">
                <a:solidFill>
                  <a:schemeClr val="dk1"/>
                </a:solidFill>
              </a:defRPr>
            </a:lvl4pPr>
            <a:lvl5pPr lvl="4" rtl="0">
              <a:spcBef>
                <a:spcPts val="0"/>
              </a:spcBef>
              <a:buClr>
                <a:schemeClr val="dk1"/>
              </a:buClr>
              <a:buSzPct val="100000"/>
              <a:buNone/>
              <a:defRPr sz="2800">
                <a:solidFill>
                  <a:schemeClr val="dk1"/>
                </a:solidFill>
              </a:defRPr>
            </a:lvl5pPr>
            <a:lvl6pPr lvl="5" rtl="0">
              <a:spcBef>
                <a:spcPts val="0"/>
              </a:spcBef>
              <a:buClr>
                <a:schemeClr val="dk1"/>
              </a:buClr>
              <a:buSzPct val="100000"/>
              <a:buNone/>
              <a:defRPr sz="2800">
                <a:solidFill>
                  <a:schemeClr val="dk1"/>
                </a:solidFill>
              </a:defRPr>
            </a:lvl6pPr>
            <a:lvl7pPr lvl="6" rtl="0">
              <a:spcBef>
                <a:spcPts val="0"/>
              </a:spcBef>
              <a:buClr>
                <a:schemeClr val="dk1"/>
              </a:buClr>
              <a:buSzPct val="100000"/>
              <a:buNone/>
              <a:defRPr sz="2800">
                <a:solidFill>
                  <a:schemeClr val="dk1"/>
                </a:solidFill>
              </a:defRPr>
            </a:lvl7pPr>
            <a:lvl8pPr lvl="7" rtl="0">
              <a:spcBef>
                <a:spcPts val="0"/>
              </a:spcBef>
              <a:buClr>
                <a:schemeClr val="dk1"/>
              </a:buClr>
              <a:buSzPct val="100000"/>
              <a:buNone/>
              <a:defRPr sz="2800">
                <a:solidFill>
                  <a:schemeClr val="dk1"/>
                </a:solidFill>
              </a:defRPr>
            </a:lvl8pPr>
            <a:lvl9pPr lvl="8" rtl="0">
              <a:spcBef>
                <a:spcPts val="0"/>
              </a:spcBef>
              <a:buClr>
                <a:schemeClr val="dk1"/>
              </a:buClr>
              <a:buSzPct val="100000"/>
              <a:buNone/>
              <a:defRPr sz="2800">
                <a:solidFill>
                  <a:schemeClr val="dk1"/>
                </a:solidFill>
              </a:defRPr>
            </a:lvl9pPr>
          </a:lstStyle>
          <a:p>
            <a:endParaRPr/>
          </a:p>
        </p:txBody>
      </p:sp>
      <p:sp>
        <p:nvSpPr>
          <p:cNvPr id="408" name="Shape 408"/>
          <p:cNvSpPr txBox="1">
            <a:spLocks noGrp="1"/>
          </p:cNvSpPr>
          <p:nvPr>
            <p:ph type="body" idx="1"/>
          </p:nvPr>
        </p:nvSpPr>
        <p:spPr>
          <a:xfrm>
            <a:off x="311700" y="847675"/>
            <a:ext cx="8520600" cy="3957600"/>
          </a:xfrm>
          <a:prstGeom prst="rect">
            <a:avLst/>
          </a:prstGeom>
          <a:noFill/>
          <a:ln>
            <a:noFill/>
          </a:ln>
        </p:spPr>
        <p:txBody>
          <a:bodyPr wrap="square" lIns="91425" tIns="91425" rIns="91425" bIns="91425" anchor="t" anchorCtr="0"/>
          <a:lstStyle>
            <a:lvl1pPr lvl="0" rtl="0">
              <a:lnSpc>
                <a:spcPct val="100000"/>
              </a:lnSpc>
              <a:spcBef>
                <a:spcPts val="0"/>
              </a:spcBef>
              <a:spcAft>
                <a:spcPts val="0"/>
              </a:spcAft>
              <a:buClr>
                <a:srgbClr val="434343"/>
              </a:buClr>
              <a:buSzPct val="100000"/>
              <a:buFont typeface="Droid Sans"/>
              <a:buChar char="●"/>
              <a:defRPr sz="3000">
                <a:solidFill>
                  <a:srgbClr val="434343"/>
                </a:solidFill>
                <a:latin typeface="Droid Sans"/>
                <a:ea typeface="Droid Sans"/>
                <a:cs typeface="Droid Sans"/>
                <a:sym typeface="Droid Sans"/>
              </a:defRPr>
            </a:lvl1pPr>
            <a:lvl2pPr lvl="1" rtl="0">
              <a:lnSpc>
                <a:spcPct val="115000"/>
              </a:lnSpc>
              <a:spcBef>
                <a:spcPts val="0"/>
              </a:spcBef>
              <a:spcAft>
                <a:spcPts val="0"/>
              </a:spcAft>
              <a:buClr>
                <a:schemeClr val="dk2"/>
              </a:buClr>
              <a:buSzPct val="100000"/>
              <a:buFont typeface="Droid Sans"/>
              <a:buChar char="○"/>
              <a:defRPr sz="2200">
                <a:solidFill>
                  <a:schemeClr val="dk2"/>
                </a:solidFill>
                <a:latin typeface="Droid Sans"/>
                <a:ea typeface="Droid Sans"/>
                <a:cs typeface="Droid Sans"/>
                <a:sym typeface="Droid Sans"/>
              </a:defRPr>
            </a:lvl2pPr>
            <a:lvl3pPr lvl="2" rtl="0">
              <a:lnSpc>
                <a:spcPct val="115000"/>
              </a:lnSpc>
              <a:spcBef>
                <a:spcPts val="0"/>
              </a:spcBef>
              <a:spcAft>
                <a:spcPts val="0"/>
              </a:spcAft>
              <a:buClr>
                <a:schemeClr val="dk2"/>
              </a:buClr>
              <a:buSzPct val="100000"/>
              <a:buFont typeface="Droid Sans"/>
              <a:buChar char="■"/>
              <a:defRPr sz="1800">
                <a:solidFill>
                  <a:schemeClr val="dk2"/>
                </a:solidFill>
                <a:latin typeface="Droid Sans"/>
                <a:ea typeface="Droid Sans"/>
                <a:cs typeface="Droid Sans"/>
                <a:sym typeface="Droid Sans"/>
              </a:defRPr>
            </a:lvl3pPr>
            <a:lvl4pPr lvl="3" rtl="0">
              <a:lnSpc>
                <a:spcPct val="115000"/>
              </a:lnSpc>
              <a:spcBef>
                <a:spcPts val="0"/>
              </a:spcBef>
              <a:spcAft>
                <a:spcPts val="0"/>
              </a:spcAft>
              <a:buClr>
                <a:schemeClr val="dk2"/>
              </a:buClr>
              <a:buSzPct val="100000"/>
              <a:buChar char="●"/>
              <a:defRPr sz="1400">
                <a:solidFill>
                  <a:schemeClr val="dk2"/>
                </a:solidFill>
              </a:defRPr>
            </a:lvl4pPr>
            <a:lvl5pPr lvl="4" rtl="0">
              <a:lnSpc>
                <a:spcPct val="115000"/>
              </a:lnSpc>
              <a:spcBef>
                <a:spcPts val="0"/>
              </a:spcBef>
              <a:spcAft>
                <a:spcPts val="0"/>
              </a:spcAft>
              <a:buClr>
                <a:schemeClr val="dk2"/>
              </a:buClr>
              <a:buSzPct val="100000"/>
              <a:buChar char="○"/>
              <a:defRPr sz="1400">
                <a:solidFill>
                  <a:schemeClr val="dk2"/>
                </a:solidFill>
              </a:defRPr>
            </a:lvl5pPr>
            <a:lvl6pPr lvl="5" rtl="0">
              <a:lnSpc>
                <a:spcPct val="115000"/>
              </a:lnSpc>
              <a:spcBef>
                <a:spcPts val="0"/>
              </a:spcBef>
              <a:spcAft>
                <a:spcPts val="0"/>
              </a:spcAft>
              <a:buClr>
                <a:schemeClr val="dk2"/>
              </a:buClr>
              <a:buSzPct val="100000"/>
              <a:buChar char="■"/>
              <a:defRPr sz="1400">
                <a:solidFill>
                  <a:schemeClr val="dk2"/>
                </a:solidFill>
              </a:defRPr>
            </a:lvl6pPr>
            <a:lvl7pPr lvl="6" rtl="0">
              <a:lnSpc>
                <a:spcPct val="115000"/>
              </a:lnSpc>
              <a:spcBef>
                <a:spcPts val="0"/>
              </a:spcBef>
              <a:spcAft>
                <a:spcPts val="0"/>
              </a:spcAft>
              <a:buClr>
                <a:schemeClr val="dk2"/>
              </a:buClr>
              <a:buSzPct val="100000"/>
              <a:buChar char="●"/>
              <a:defRPr sz="1400">
                <a:solidFill>
                  <a:schemeClr val="dk2"/>
                </a:solidFill>
              </a:defRPr>
            </a:lvl7pPr>
            <a:lvl8pPr lvl="7" rtl="0">
              <a:lnSpc>
                <a:spcPct val="115000"/>
              </a:lnSpc>
              <a:spcBef>
                <a:spcPts val="0"/>
              </a:spcBef>
              <a:spcAft>
                <a:spcPts val="0"/>
              </a:spcAft>
              <a:buClr>
                <a:schemeClr val="dk2"/>
              </a:buClr>
              <a:buSzPct val="100000"/>
              <a:buChar char="○"/>
              <a:defRPr sz="1400">
                <a:solidFill>
                  <a:schemeClr val="dk2"/>
                </a:solidFill>
              </a:defRPr>
            </a:lvl8pPr>
            <a:lvl9pPr lvl="8" rtl="0">
              <a:lnSpc>
                <a:spcPct val="115000"/>
              </a:lnSpc>
              <a:spcBef>
                <a:spcPts val="0"/>
              </a:spcBef>
              <a:spcAft>
                <a:spcPts val="0"/>
              </a:spcAft>
              <a:buClr>
                <a:schemeClr val="dk2"/>
              </a:buClr>
              <a:buSzPct val="100000"/>
              <a:buChar char="■"/>
              <a:defRPr sz="1400">
                <a:solidFill>
                  <a:schemeClr val="dk2"/>
                </a:solidFill>
              </a:defRPr>
            </a:lvl9pPr>
          </a:lstStyle>
          <a:p>
            <a:endParaRPr/>
          </a:p>
        </p:txBody>
      </p:sp>
      <p:sp>
        <p:nvSpPr>
          <p:cNvPr id="409" name="Shape 409"/>
          <p:cNvSpPr txBox="1">
            <a:spLocks noGrp="1"/>
          </p:cNvSpPr>
          <p:nvPr>
            <p:ph type="sldNum" idx="12"/>
          </p:nvPr>
        </p:nvSpPr>
        <p:spPr>
          <a:xfrm>
            <a:off x="8472457" y="4663216"/>
            <a:ext cx="548700" cy="393600"/>
          </a:xfrm>
          <a:prstGeom prst="rect">
            <a:avLst/>
          </a:prstGeom>
          <a:noFill/>
          <a:ln>
            <a:noFill/>
          </a:ln>
        </p:spPr>
        <p:txBody>
          <a:bodyPr wrap="square" lIns="91425" tIns="91425" rIns="91425" bIns="91425" anchor="ctr" anchorCtr="0">
            <a:noAutofit/>
          </a:bodyPr>
          <a:lstStyle/>
          <a:p>
            <a:pPr lvl="0" algn="r" rtl="0">
              <a:spcBef>
                <a:spcPts val="0"/>
              </a:spcBef>
              <a:buNone/>
            </a:pPr>
            <a:fld id="{00000000-1234-1234-1234-123412341234}" type="slidenum">
              <a:rPr lang="en" sz="1000">
                <a:solidFill>
                  <a:schemeClr val="dk2"/>
                </a:solidFill>
              </a:rPr>
              <a:t>‹#›</a:t>
            </a:fld>
            <a:endParaRPr lang="en" sz="1000">
              <a:solidFill>
                <a:schemeClr val="dk2"/>
              </a:solidFill>
            </a:endParaRPr>
          </a:p>
        </p:txBody>
      </p:sp>
    </p:spTree>
  </p:cSld>
  <p:clrMap bg1="lt1" tx1="dk1" bg2="dk2" tx2="lt2" accent1="accent1" accent2="accent2" accent3="accent3" accent4="accent4" accent5="accent5" accent6="accent6" hlink="hlink" folHlink="folHlink"/>
  <p:sldLayoutIdLst>
    <p:sldLayoutId id="2147483725" r:id="rId1"/>
    <p:sldLayoutId id="2147483726" r:id="rId2"/>
    <p:sldLayoutId id="2147483727" r:id="rId3"/>
    <p:sldLayoutId id="2147483728" r:id="rId4"/>
    <p:sldLayoutId id="2147483729" r:id="rId5"/>
    <p:sldLayoutId id="2147483730" r:id="rId6"/>
    <p:sldLayoutId id="2147483731" r:id="rId7"/>
    <p:sldLayoutId id="2147483732" r:id="rId8"/>
    <p:sldLayoutId id="2147483733" r:id="rId9"/>
    <p:sldLayoutId id="2147483734" r:id="rId10"/>
    <p:sldLayoutId id="2147483735" r:id="rId11"/>
    <p:sldLayoutId id="2147483736" r:id="rId12"/>
    <p:sldLayoutId id="2147483737" r:id="rId13"/>
    <p:sldLayoutId id="2147483738" r:id="rId14"/>
    <p:sldLayoutId id="2147483739" r:id="rId15"/>
    <p:sldLayoutId id="2147483740" r:id="rId16"/>
    <p:sldLayoutId id="2147483741" r:id="rId17"/>
    <p:sldLayoutId id="2147483742" r:id="rId18"/>
    <p:sldLayoutId id="2147483743" r:id="rId19"/>
    <p:sldLayoutId id="2147483744" r:id="rId20"/>
    <p:sldLayoutId id="2147483745" r:id="rId21"/>
    <p:sldLayoutId id="2147483746" r:id="rId22"/>
    <p:sldLayoutId id="2147483747" r:id="rId2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xml"/><Relationship Id="rId1" Type="http://schemas.openxmlformats.org/officeDocument/2006/relationships/slideLayout" Target="../slideLayouts/slideLayout78.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11.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5.xml"/><Relationship Id="rId1" Type="http://schemas.openxmlformats.org/officeDocument/2006/relationships/slideLayout" Target="../slideLayouts/slideLayout11.xml"/><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11.xml"/><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11.xml"/><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11.xml"/><Relationship Id="rId5" Type="http://schemas.openxmlformats.org/officeDocument/2006/relationships/image" Target="../media/image22.png"/><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11.xml"/><Relationship Id="rId5" Type="http://schemas.openxmlformats.org/officeDocument/2006/relationships/image" Target="../media/image23.png"/><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11.xml"/><Relationship Id="rId6" Type="http://schemas.openxmlformats.org/officeDocument/2006/relationships/image" Target="../media/image22.png"/><Relationship Id="rId5" Type="http://schemas.openxmlformats.org/officeDocument/2006/relationships/image" Target="../media/image23.png"/><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11.xml"/><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11.xml"/><Relationship Id="rId5" Type="http://schemas.openxmlformats.org/officeDocument/2006/relationships/image" Target="../media/image26.png"/><Relationship Id="rId4" Type="http://schemas.openxmlformats.org/officeDocument/2006/relationships/image" Target="../media/image17.png"/></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24.xml"/><Relationship Id="rId1" Type="http://schemas.openxmlformats.org/officeDocument/2006/relationships/slideLayout" Target="../slideLayouts/slideLayout11.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5.xml"/><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6.xml"/><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89.xml"/></Relationships>
</file>

<file path=ppt/slides/_rels/slide3.xml.rels><?xml version="1.0" encoding="UTF-8" standalone="yes"?>
<Relationships xmlns="http://schemas.openxmlformats.org/package/2006/relationships"><Relationship Id="rId3" Type="http://schemas.openxmlformats.org/officeDocument/2006/relationships/hyperlink" Target="https://goo.gl/Vk1gjh" TargetMode="External"/><Relationship Id="rId2" Type="http://schemas.openxmlformats.org/officeDocument/2006/relationships/notesSlide" Target="../notesSlides/notesSlide3.xml"/><Relationship Id="rId1" Type="http://schemas.openxmlformats.org/officeDocument/2006/relationships/slideLayout" Target="../slideLayouts/slideLayout11.xml"/><Relationship Id="rId6" Type="http://schemas.openxmlformats.org/officeDocument/2006/relationships/hyperlink" Target="https://goo.gl/i1d9Rs" TargetMode="External"/><Relationship Id="rId5" Type="http://schemas.openxmlformats.org/officeDocument/2006/relationships/hyperlink" Target="https://goo.gl/fB5yfJ" TargetMode="External"/><Relationship Id="rId4" Type="http://schemas.openxmlformats.org/officeDocument/2006/relationships/hyperlink" Target="https://goo.gl/1BjLWa" TargetMode="Externa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8.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80.xml"/></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2.xml"/><Relationship Id="rId1" Type="http://schemas.openxmlformats.org/officeDocument/2006/relationships/slideLayout" Target="../slideLayouts/slideLayout80.xml"/><Relationship Id="rId4" Type="http://schemas.openxmlformats.org/officeDocument/2006/relationships/image" Target="../media/image35.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80.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5.xml"/><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6.xml"/><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7.xml"/><Relationship Id="rId1" Type="http://schemas.openxmlformats.org/officeDocument/2006/relationships/slideLayout" Target="../slideLayouts/slideLayout11.xml"/><Relationship Id="rId5" Type="http://schemas.openxmlformats.org/officeDocument/2006/relationships/image" Target="../media/image38.png"/><Relationship Id="rId4" Type="http://schemas.openxmlformats.org/officeDocument/2006/relationships/image" Target="../media/image37.png"/></Relationships>
</file>

<file path=ppt/slides/_rels/slide3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8.xml"/><Relationship Id="rId1" Type="http://schemas.openxmlformats.org/officeDocument/2006/relationships/slideLayout" Target="../slideLayouts/slideLayout11.xml"/><Relationship Id="rId5" Type="http://schemas.openxmlformats.org/officeDocument/2006/relationships/image" Target="../media/image36.png"/><Relationship Id="rId4" Type="http://schemas.openxmlformats.org/officeDocument/2006/relationships/image" Target="../media/image38.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3" Type="http://schemas.openxmlformats.org/officeDocument/2006/relationships/hyperlink" Target="https://drive.google.com/file/d/0B4wp3MuI54GPWG9sZWh3dENMbm8/view" TargetMode="External"/><Relationship Id="rId2" Type="http://schemas.openxmlformats.org/officeDocument/2006/relationships/notesSlide" Target="../notesSlides/notesSlide40.xml"/><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5.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1.xml"/></Relationships>
</file>

<file path=ppt/slides/_rels/slide4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8.xml"/><Relationship Id="rId1" Type="http://schemas.openxmlformats.org/officeDocument/2006/relationships/slideLayout" Target="../slideLayouts/slideLayout11.xml"/></Relationships>
</file>

<file path=ppt/slides/_rels/slide4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9.xml"/><Relationship Id="rId1" Type="http://schemas.openxmlformats.org/officeDocument/2006/relationships/slideLayout" Target="../slideLayouts/slideLayout59.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59.xml"/></Relationships>
</file>

<file path=ppt/slides/_rels/slide5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1.xml"/><Relationship Id="rId1" Type="http://schemas.openxmlformats.org/officeDocument/2006/relationships/slideLayout" Target="../slideLayouts/slideLayout11.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59.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1.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1.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1.xml"/></Relationships>
</file>

<file path=ppt/slides/_rels/slide57.xml.rels><?xml version="1.0" encoding="UTF-8" standalone="yes"?>
<Relationships xmlns="http://schemas.openxmlformats.org/package/2006/relationships"><Relationship Id="rId8" Type="http://schemas.openxmlformats.org/officeDocument/2006/relationships/image" Target="../media/image45.jpg"/><Relationship Id="rId13" Type="http://schemas.openxmlformats.org/officeDocument/2006/relationships/image" Target="../media/image50.png"/><Relationship Id="rId18" Type="http://schemas.openxmlformats.org/officeDocument/2006/relationships/image" Target="../media/image55.png"/><Relationship Id="rId3" Type="http://schemas.openxmlformats.org/officeDocument/2006/relationships/image" Target="../media/image40.png"/><Relationship Id="rId7" Type="http://schemas.openxmlformats.org/officeDocument/2006/relationships/image" Target="../media/image44.jpg"/><Relationship Id="rId12" Type="http://schemas.openxmlformats.org/officeDocument/2006/relationships/image" Target="../media/image49.png"/><Relationship Id="rId17" Type="http://schemas.openxmlformats.org/officeDocument/2006/relationships/image" Target="../media/image54.png"/><Relationship Id="rId2" Type="http://schemas.openxmlformats.org/officeDocument/2006/relationships/notesSlide" Target="../notesSlides/notesSlide57.xml"/><Relationship Id="rId16" Type="http://schemas.openxmlformats.org/officeDocument/2006/relationships/image" Target="../media/image53.gif"/><Relationship Id="rId1" Type="http://schemas.openxmlformats.org/officeDocument/2006/relationships/slideLayout" Target="../slideLayouts/slideLayout11.xml"/><Relationship Id="rId6" Type="http://schemas.openxmlformats.org/officeDocument/2006/relationships/image" Target="../media/image43.png"/><Relationship Id="rId11" Type="http://schemas.openxmlformats.org/officeDocument/2006/relationships/image" Target="../media/image48.jpg"/><Relationship Id="rId5" Type="http://schemas.openxmlformats.org/officeDocument/2006/relationships/image" Target="../media/image42.png"/><Relationship Id="rId15" Type="http://schemas.openxmlformats.org/officeDocument/2006/relationships/image" Target="../media/image52.png"/><Relationship Id="rId10" Type="http://schemas.openxmlformats.org/officeDocument/2006/relationships/image" Target="../media/image47.jpg"/><Relationship Id="rId4" Type="http://schemas.openxmlformats.org/officeDocument/2006/relationships/image" Target="../media/image41.png"/><Relationship Id="rId9" Type="http://schemas.openxmlformats.org/officeDocument/2006/relationships/image" Target="../media/image46.jpg"/><Relationship Id="rId14" Type="http://schemas.openxmlformats.org/officeDocument/2006/relationships/image" Target="../media/image51.png"/></Relationships>
</file>

<file path=ppt/slides/_rels/slide5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8.xml"/><Relationship Id="rId1" Type="http://schemas.openxmlformats.org/officeDocument/2006/relationships/slideLayout" Target="../slideLayouts/slideLayout11.xml"/></Relationships>
</file>

<file path=ppt/slides/_rels/slide59.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notesSlide" Target="../notesSlides/notesSlide59.xml"/><Relationship Id="rId1" Type="http://schemas.openxmlformats.org/officeDocument/2006/relationships/slideLayout" Target="../slideLayouts/slideLayout11.xml"/><Relationship Id="rId6" Type="http://schemas.openxmlformats.org/officeDocument/2006/relationships/hyperlink" Target="mailto:adandoush@gmail.com" TargetMode="External"/><Relationship Id="rId5" Type="http://schemas.openxmlformats.org/officeDocument/2006/relationships/hyperlink" Target="mailto:manassakis@gmail.com" TargetMode="External"/><Relationship Id="rId4" Type="http://schemas.openxmlformats.org/officeDocument/2006/relationships/hyperlink" Target="mailto:andrea@opennetworking.org"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60.xml.rels><?xml version="1.0" encoding="UTF-8" standalone="yes"?>
<Relationships xmlns="http://schemas.openxmlformats.org/package/2006/relationships"><Relationship Id="rId3" Type="http://schemas.openxmlformats.org/officeDocument/2006/relationships/hyperlink" Target="http://onosproject.org" TargetMode="External"/><Relationship Id="rId7" Type="http://schemas.openxmlformats.org/officeDocument/2006/relationships/hyperlink" Target="https://wiki.onosproject.org/display/ONOS/Screencasts" TargetMode="External"/><Relationship Id="rId2" Type="http://schemas.openxmlformats.org/officeDocument/2006/relationships/notesSlide" Target="../notesSlides/notesSlide60.xml"/><Relationship Id="rId1" Type="http://schemas.openxmlformats.org/officeDocument/2006/relationships/slideLayout" Target="../slideLayouts/slideLayout11.xml"/><Relationship Id="rId6" Type="http://schemas.openxmlformats.org/officeDocument/2006/relationships/hyperlink" Target="https://wiki.onosproject.org/display/ONOS/Installing+and+Running+ONOS" TargetMode="External"/><Relationship Id="rId5" Type="http://schemas.openxmlformats.org/officeDocument/2006/relationships/hyperlink" Target="https://github.com/opennetworkinglab/onos" TargetMode="External"/><Relationship Id="rId4" Type="http://schemas.openxmlformats.org/officeDocument/2006/relationships/hyperlink" Target="https://wiki.onosproject.org/" TargetMode="External"/></Relationships>
</file>

<file path=ppt/slides/_rels/slide6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61.xml"/><Relationship Id="rId1" Type="http://schemas.openxmlformats.org/officeDocument/2006/relationships/slideLayout" Target="../slideLayouts/slideLayout46.xml"/><Relationship Id="rId4" Type="http://schemas.openxmlformats.org/officeDocument/2006/relationships/image" Target="../media/image13.pn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80.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1.xml"/></Relationships>
</file>

<file path=ppt/slides/_rels/slide64.xml.rels><?xml version="1.0" encoding="UTF-8" standalone="yes"?>
<Relationships xmlns="http://schemas.openxmlformats.org/package/2006/relationships"><Relationship Id="rId3" Type="http://schemas.openxmlformats.org/officeDocument/2006/relationships/hyperlink" Target="https://github.com/p4lang/PI/blob/master/proto/p4/p4runtime.proto" TargetMode="External"/><Relationship Id="rId2" Type="http://schemas.openxmlformats.org/officeDocument/2006/relationships/notesSlide" Target="../notesSlides/notesSlide64.xml"/><Relationship Id="rId1" Type="http://schemas.openxmlformats.org/officeDocument/2006/relationships/slideLayout" Target="../slideLayouts/slideLayout11.xml"/><Relationship Id="rId4" Type="http://schemas.openxmlformats.org/officeDocument/2006/relationships/hyperlink" Target="https://github.com/p4lang/PI/tree/master/src" TargetMode="External"/></Relationships>
</file>

<file path=ppt/slides/_rels/slide65.xml.rels><?xml version="1.0" encoding="UTF-8" standalone="yes"?>
<Relationships xmlns="http://schemas.openxmlformats.org/package/2006/relationships"><Relationship Id="rId3" Type="http://schemas.openxmlformats.org/officeDocument/2006/relationships/hyperlink" Target="https://github.com/p4lang/PI/blob/master/proto/p4/config/p4info.proto" TargetMode="External"/><Relationship Id="rId2" Type="http://schemas.openxmlformats.org/officeDocument/2006/relationships/notesSlide" Target="../notesSlides/notesSlide65.xml"/><Relationship Id="rId1" Type="http://schemas.openxmlformats.org/officeDocument/2006/relationships/slideLayout" Target="../slideLayouts/slideLayout11.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1.xml"/></Relationships>
</file>

<file path=ppt/slides/_rels/slide6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67.xml"/><Relationship Id="rId1" Type="http://schemas.openxmlformats.org/officeDocument/2006/relationships/slideLayout" Target="../slideLayouts/slideLayout11.xml"/><Relationship Id="rId4" Type="http://schemas.openxmlformats.org/officeDocument/2006/relationships/image" Target="../media/image60.pn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09"/>
        <p:cNvGrpSpPr/>
        <p:nvPr/>
      </p:nvGrpSpPr>
      <p:grpSpPr>
        <a:xfrm>
          <a:off x="0" y="0"/>
          <a:ext cx="0" cy="0"/>
          <a:chOff x="0" y="0"/>
          <a:chExt cx="0" cy="0"/>
        </a:xfrm>
      </p:grpSpPr>
      <p:sp>
        <p:nvSpPr>
          <p:cNvPr id="510" name="Shape 510"/>
          <p:cNvSpPr txBox="1">
            <a:spLocks noGrp="1"/>
          </p:cNvSpPr>
          <p:nvPr>
            <p:ph type="ctrTitle"/>
          </p:nvPr>
        </p:nvSpPr>
        <p:spPr>
          <a:xfrm>
            <a:off x="-24900" y="1925925"/>
            <a:ext cx="9181200" cy="1622100"/>
          </a:xfrm>
          <a:prstGeom prst="rect">
            <a:avLst/>
          </a:prstGeom>
        </p:spPr>
        <p:txBody>
          <a:bodyPr wrap="square" lIns="91425" tIns="91425" rIns="91425" bIns="91425" anchor="ctr" anchorCtr="0">
            <a:noAutofit/>
          </a:bodyPr>
          <a:lstStyle/>
          <a:p>
            <a:pPr lvl="0">
              <a:spcBef>
                <a:spcPts val="0"/>
              </a:spcBef>
              <a:buNone/>
            </a:pPr>
            <a:r>
              <a:rPr lang="en" sz="4800"/>
              <a:t>ONOS</a:t>
            </a:r>
          </a:p>
          <a:p>
            <a:pPr lvl="0" rtl="0">
              <a:spcBef>
                <a:spcPts val="0"/>
              </a:spcBef>
              <a:buNone/>
            </a:pPr>
            <a:r>
              <a:rPr lang="en" sz="3600"/>
              <a:t>Open Network Operating System</a:t>
            </a:r>
          </a:p>
        </p:txBody>
      </p:sp>
      <p:sp>
        <p:nvSpPr>
          <p:cNvPr id="511" name="Shape 511"/>
          <p:cNvSpPr txBox="1">
            <a:spLocks noGrp="1"/>
          </p:cNvSpPr>
          <p:nvPr>
            <p:ph type="subTitle" idx="1"/>
          </p:nvPr>
        </p:nvSpPr>
        <p:spPr>
          <a:xfrm>
            <a:off x="571500" y="3479525"/>
            <a:ext cx="7941900" cy="1348800"/>
          </a:xfrm>
          <a:prstGeom prst="rect">
            <a:avLst/>
          </a:prstGeom>
        </p:spPr>
        <p:txBody>
          <a:bodyPr wrap="square" lIns="91425" tIns="91425" rIns="91425" bIns="91425" anchor="t" anchorCtr="0">
            <a:noAutofit/>
          </a:bodyPr>
          <a:lstStyle/>
          <a:p>
            <a:pPr lvl="0">
              <a:lnSpc>
                <a:spcPct val="115000"/>
              </a:lnSpc>
              <a:spcBef>
                <a:spcPts val="0"/>
              </a:spcBef>
              <a:buClr>
                <a:schemeClr val="dk1"/>
              </a:buClr>
              <a:buSzPct val="61111"/>
              <a:buFont typeface="Arial"/>
              <a:buNone/>
            </a:pPr>
            <a:r>
              <a:rPr lang="en" sz="1800"/>
              <a:t>Andrea Campanella, ONF, USA</a:t>
            </a:r>
          </a:p>
          <a:p>
            <a:pPr lvl="0">
              <a:lnSpc>
                <a:spcPct val="115000"/>
              </a:lnSpc>
              <a:spcBef>
                <a:spcPts val="0"/>
              </a:spcBef>
              <a:buClr>
                <a:schemeClr val="dk1"/>
              </a:buClr>
              <a:buSzPct val="61111"/>
              <a:buFont typeface="Arial"/>
              <a:buNone/>
            </a:pPr>
            <a:r>
              <a:rPr lang="en" sz="1800"/>
              <a:t>Abdulhalim Dandoush, ESME-SUDRIA, France</a:t>
            </a:r>
          </a:p>
          <a:p>
            <a:pPr lvl="0">
              <a:lnSpc>
                <a:spcPct val="115000"/>
              </a:lnSpc>
              <a:spcBef>
                <a:spcPts val="0"/>
              </a:spcBef>
              <a:buClr>
                <a:schemeClr val="dk1"/>
              </a:buClr>
              <a:buSzPct val="61111"/>
              <a:buFont typeface="Arial"/>
              <a:buNone/>
            </a:pPr>
            <a:r>
              <a:rPr lang="en" sz="1800"/>
              <a:t> Lefteris Manassakis, ICS FORTH, Greece </a:t>
            </a:r>
          </a:p>
          <a:p>
            <a:pPr lvl="0" rtl="0">
              <a:lnSpc>
                <a:spcPct val="115000"/>
              </a:lnSpc>
              <a:spcBef>
                <a:spcPts val="0"/>
              </a:spcBef>
              <a:buClr>
                <a:schemeClr val="dk1"/>
              </a:buClr>
              <a:buSzPct val="78571"/>
              <a:buFont typeface="Arial"/>
              <a:buNone/>
            </a:pPr>
            <a:r>
              <a:rPr lang="en" sz="1400"/>
              <a:t>ONOS Build, SAMSUNG Seoul </a:t>
            </a:r>
          </a:p>
          <a:p>
            <a:pPr lvl="0" rtl="0">
              <a:lnSpc>
                <a:spcPct val="115000"/>
              </a:lnSpc>
              <a:spcBef>
                <a:spcPts val="0"/>
              </a:spcBef>
              <a:buClr>
                <a:schemeClr val="dk1"/>
              </a:buClr>
              <a:buSzPct val="78571"/>
              <a:buFont typeface="Arial"/>
              <a:buNone/>
            </a:pPr>
            <a:r>
              <a:rPr lang="en" sz="1400"/>
              <a:t>September 20, 2017</a:t>
            </a:r>
          </a:p>
        </p:txBody>
      </p:sp>
      <p:sp>
        <p:nvSpPr>
          <p:cNvPr id="512" name="Shape 512"/>
          <p:cNvSpPr txBox="1"/>
          <p:nvPr/>
        </p:nvSpPr>
        <p:spPr>
          <a:xfrm>
            <a:off x="0" y="406450"/>
            <a:ext cx="3395100" cy="841500"/>
          </a:xfrm>
          <a:prstGeom prst="rect">
            <a:avLst/>
          </a:prstGeom>
          <a:noFill/>
          <a:ln>
            <a:noFill/>
          </a:ln>
        </p:spPr>
        <p:txBody>
          <a:bodyPr wrap="square" lIns="91425" tIns="91425" rIns="91425" bIns="91425" anchor="ctr" anchorCtr="0">
            <a:noAutofit/>
          </a:bodyPr>
          <a:lstStyle/>
          <a:p>
            <a:pPr lvl="0" algn="ctr" rtl="0">
              <a:spcBef>
                <a:spcPts val="0"/>
              </a:spcBef>
              <a:buNone/>
            </a:pPr>
            <a:r>
              <a:rPr lang="en" sz="2200">
                <a:solidFill>
                  <a:srgbClr val="434343"/>
                </a:solidFill>
                <a:latin typeface="Droid Sans"/>
                <a:ea typeface="Droid Sans"/>
                <a:cs typeface="Droid Sans"/>
                <a:sym typeface="Droid Sans"/>
              </a:rPr>
              <a:t>Teaching brigade, ONF</a:t>
            </a:r>
          </a:p>
        </p:txBody>
      </p:sp>
      <p:pic>
        <p:nvPicPr>
          <p:cNvPr id="513" name="Shape 513" descr="onf-logo.jpg"/>
          <p:cNvPicPr preferRelativeResize="0"/>
          <p:nvPr/>
        </p:nvPicPr>
        <p:blipFill>
          <a:blip r:embed="rId3">
            <a:alphaModFix/>
          </a:blip>
          <a:stretch>
            <a:fillRect/>
          </a:stretch>
        </p:blipFill>
        <p:spPr>
          <a:xfrm>
            <a:off x="7341500" y="406449"/>
            <a:ext cx="1423998" cy="8414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94"/>
        <p:cNvGrpSpPr/>
        <p:nvPr/>
      </p:nvGrpSpPr>
      <p:grpSpPr>
        <a:xfrm>
          <a:off x="0" y="0"/>
          <a:ext cx="0" cy="0"/>
          <a:chOff x="0" y="0"/>
          <a:chExt cx="0" cy="0"/>
        </a:xfrm>
      </p:grpSpPr>
      <p:grpSp>
        <p:nvGrpSpPr>
          <p:cNvPr id="595" name="Shape 595"/>
          <p:cNvGrpSpPr/>
          <p:nvPr/>
        </p:nvGrpSpPr>
        <p:grpSpPr>
          <a:xfrm>
            <a:off x="1128512" y="885300"/>
            <a:ext cx="6886975" cy="3534300"/>
            <a:chOff x="1066924" y="885300"/>
            <a:chExt cx="6886975" cy="3534300"/>
          </a:xfrm>
        </p:grpSpPr>
        <p:sp>
          <p:nvSpPr>
            <p:cNvPr id="596" name="Shape 596"/>
            <p:cNvSpPr/>
            <p:nvPr/>
          </p:nvSpPr>
          <p:spPr>
            <a:xfrm>
              <a:off x="1083354" y="4085632"/>
              <a:ext cx="6454800" cy="333900"/>
            </a:xfrm>
            <a:prstGeom prst="rect">
              <a:avLst/>
            </a:prstGeom>
            <a:solidFill>
              <a:schemeClr val="lt2"/>
            </a:solidFill>
            <a:ln w="28575" cap="flat" cmpd="sng">
              <a:solidFill>
                <a:schemeClr val="dk2"/>
              </a:solidFill>
              <a:prstDash val="solid"/>
              <a:round/>
              <a:headEnd type="none" w="med" len="med"/>
              <a:tailEnd type="none" w="med" len="med"/>
            </a:ln>
          </p:spPr>
          <p:txBody>
            <a:bodyPr wrap="square" lIns="91425" tIns="91425" rIns="91425" bIns="91425" anchor="ctr" anchorCtr="0">
              <a:noAutofit/>
            </a:bodyPr>
            <a:lstStyle/>
            <a:p>
              <a:pPr lvl="0" algn="ctr" rtl="0">
                <a:spcBef>
                  <a:spcPts val="0"/>
                </a:spcBef>
                <a:buNone/>
              </a:pPr>
              <a:r>
                <a:rPr lang="en" sz="1800" b="1">
                  <a:latin typeface="Droid Sans"/>
                  <a:ea typeface="Droid Sans"/>
                  <a:cs typeface="Droid Sans"/>
                  <a:sym typeface="Droid Sans"/>
                </a:rPr>
                <a:t>OSGI / Apache Karaf</a:t>
              </a:r>
            </a:p>
          </p:txBody>
        </p:sp>
        <p:sp>
          <p:nvSpPr>
            <p:cNvPr id="597" name="Shape 597"/>
            <p:cNvSpPr/>
            <p:nvPr/>
          </p:nvSpPr>
          <p:spPr>
            <a:xfrm>
              <a:off x="1083354" y="3474378"/>
              <a:ext cx="6454800" cy="522900"/>
            </a:xfrm>
            <a:prstGeom prst="rect">
              <a:avLst/>
            </a:prstGeom>
            <a:solidFill>
              <a:srgbClr val="999999"/>
            </a:solidFill>
            <a:ln w="28575" cap="flat" cmpd="sng">
              <a:solidFill>
                <a:schemeClr val="dk2"/>
              </a:solidFill>
              <a:prstDash val="solid"/>
              <a:round/>
              <a:headEnd type="none" w="med" len="med"/>
              <a:tailEnd type="none" w="med" len="med"/>
            </a:ln>
          </p:spPr>
          <p:txBody>
            <a:bodyPr wrap="square" lIns="91425" tIns="91425" rIns="91425" bIns="91425" anchor="ctr" anchorCtr="0">
              <a:noAutofit/>
            </a:bodyPr>
            <a:lstStyle/>
            <a:p>
              <a:pPr lvl="0" algn="ctr" rtl="0">
                <a:spcBef>
                  <a:spcPts val="0"/>
                </a:spcBef>
                <a:buNone/>
              </a:pPr>
              <a:r>
                <a:rPr lang="en" sz="2400" b="1">
                  <a:latin typeface="Droid Sans"/>
                  <a:ea typeface="Droid Sans"/>
                  <a:cs typeface="Droid Sans"/>
                  <a:sym typeface="Droid Sans"/>
                </a:rPr>
                <a:t>ONOS distributed applications platform</a:t>
              </a:r>
            </a:p>
          </p:txBody>
        </p:sp>
        <p:sp>
          <p:nvSpPr>
            <p:cNvPr id="598" name="Shape 598"/>
            <p:cNvSpPr/>
            <p:nvPr/>
          </p:nvSpPr>
          <p:spPr>
            <a:xfrm>
              <a:off x="3472463" y="2374737"/>
              <a:ext cx="4065899" cy="1011300"/>
            </a:xfrm>
            <a:prstGeom prst="rect">
              <a:avLst/>
            </a:prstGeom>
            <a:solidFill>
              <a:srgbClr val="999999"/>
            </a:solidFill>
            <a:ln w="28575" cap="flat" cmpd="sng">
              <a:solidFill>
                <a:schemeClr val="dk2"/>
              </a:solidFill>
              <a:prstDash val="solid"/>
              <a:round/>
              <a:headEnd type="none" w="med" len="med"/>
              <a:tailEnd type="none" w="med" len="med"/>
            </a:ln>
          </p:spPr>
          <p:txBody>
            <a:bodyPr wrap="square" lIns="91425" tIns="91425" rIns="91425" bIns="91425" anchor="ctr" anchorCtr="0">
              <a:noAutofit/>
            </a:bodyPr>
            <a:lstStyle/>
            <a:p>
              <a:pPr lvl="0" algn="ctr" rtl="0">
                <a:spcBef>
                  <a:spcPts val="0"/>
                </a:spcBef>
                <a:buNone/>
              </a:pPr>
              <a:r>
                <a:rPr lang="en" sz="2400" b="1">
                  <a:latin typeface="Droid Sans"/>
                  <a:ea typeface="Droid Sans"/>
                  <a:cs typeface="Droid Sans"/>
                  <a:sym typeface="Droid Sans"/>
                </a:rPr>
                <a:t>ONOS networking core</a:t>
              </a:r>
            </a:p>
          </p:txBody>
        </p:sp>
        <p:sp>
          <p:nvSpPr>
            <p:cNvPr id="599" name="Shape 599"/>
            <p:cNvSpPr/>
            <p:nvPr/>
          </p:nvSpPr>
          <p:spPr>
            <a:xfrm>
              <a:off x="1066924" y="1295395"/>
              <a:ext cx="6476875" cy="2090744"/>
            </a:xfrm>
            <a:custGeom>
              <a:avLst/>
              <a:gdLst/>
              <a:ahLst/>
              <a:cxnLst/>
              <a:rect l="0" t="0" r="0" b="0"/>
              <a:pathLst>
                <a:path w="292113" h="93829" extrusionOk="0">
                  <a:moveTo>
                    <a:pt x="104126" y="93829"/>
                  </a:moveTo>
                  <a:lnTo>
                    <a:pt x="104126" y="45061"/>
                  </a:lnTo>
                  <a:lnTo>
                    <a:pt x="292113" y="44979"/>
                  </a:lnTo>
                  <a:lnTo>
                    <a:pt x="292113" y="0"/>
                  </a:lnTo>
                  <a:lnTo>
                    <a:pt x="0" y="0"/>
                  </a:lnTo>
                  <a:lnTo>
                    <a:pt x="494" y="93829"/>
                  </a:lnTo>
                  <a:close/>
                </a:path>
              </a:pathLst>
            </a:custGeom>
            <a:solidFill>
              <a:srgbClr val="666666"/>
            </a:solidFill>
            <a:ln w="28575" cap="flat" cmpd="sng">
              <a:solidFill>
                <a:srgbClr val="434343"/>
              </a:solidFill>
              <a:prstDash val="solid"/>
              <a:round/>
              <a:headEnd type="none" w="lg" len="lg"/>
              <a:tailEnd type="none" w="lg" len="lg"/>
            </a:ln>
          </p:spPr>
        </p:sp>
        <p:sp>
          <p:nvSpPr>
            <p:cNvPr id="600" name="Shape 600"/>
            <p:cNvSpPr txBox="1"/>
            <p:nvPr/>
          </p:nvSpPr>
          <p:spPr>
            <a:xfrm>
              <a:off x="1753695" y="1552379"/>
              <a:ext cx="5001000" cy="679200"/>
            </a:xfrm>
            <a:prstGeom prst="rect">
              <a:avLst/>
            </a:prstGeom>
            <a:noFill/>
            <a:ln>
              <a:noFill/>
            </a:ln>
          </p:spPr>
          <p:txBody>
            <a:bodyPr wrap="square" lIns="91425" tIns="91425" rIns="91425" bIns="91425" anchor="ctr" anchorCtr="0">
              <a:noAutofit/>
            </a:bodyPr>
            <a:lstStyle/>
            <a:p>
              <a:pPr lvl="0" algn="ctr" rtl="0">
                <a:spcBef>
                  <a:spcPts val="0"/>
                </a:spcBef>
                <a:buNone/>
              </a:pPr>
              <a:r>
                <a:rPr lang="en" sz="3000" b="1">
                  <a:solidFill>
                    <a:srgbClr val="FFFFFF"/>
                  </a:solidFill>
                  <a:latin typeface="Droid Sans"/>
                  <a:ea typeface="Droid Sans"/>
                  <a:cs typeface="Droid Sans"/>
                  <a:sym typeface="Droid Sans"/>
                </a:rPr>
                <a:t>ONOS applications</a:t>
              </a:r>
            </a:p>
            <a:p>
              <a:pPr lvl="0" rtl="0">
                <a:spcBef>
                  <a:spcPts val="0"/>
                </a:spcBef>
                <a:buNone/>
              </a:pPr>
              <a:endParaRPr/>
            </a:p>
          </p:txBody>
        </p:sp>
        <p:sp>
          <p:nvSpPr>
            <p:cNvPr id="601" name="Shape 601"/>
            <p:cNvSpPr/>
            <p:nvPr/>
          </p:nvSpPr>
          <p:spPr>
            <a:xfrm>
              <a:off x="1070464" y="885300"/>
              <a:ext cx="3190499" cy="333900"/>
            </a:xfrm>
            <a:prstGeom prst="rect">
              <a:avLst/>
            </a:prstGeom>
            <a:solidFill>
              <a:srgbClr val="CC0000"/>
            </a:solidFill>
            <a:ln w="28575" cap="flat" cmpd="sng">
              <a:solidFill>
                <a:schemeClr val="dk2"/>
              </a:solidFill>
              <a:prstDash val="solid"/>
              <a:round/>
              <a:headEnd type="none" w="med" len="med"/>
              <a:tailEnd type="none" w="med" len="med"/>
            </a:ln>
          </p:spPr>
          <p:txBody>
            <a:bodyPr wrap="square" lIns="91425" tIns="91425" rIns="91425" bIns="91425" anchor="ctr" anchorCtr="0">
              <a:noAutofit/>
            </a:bodyPr>
            <a:lstStyle/>
            <a:p>
              <a:pPr lvl="0" algn="ctr" rtl="0">
                <a:spcBef>
                  <a:spcPts val="0"/>
                </a:spcBef>
                <a:buNone/>
              </a:pPr>
              <a:r>
                <a:rPr lang="en" sz="1800" b="1">
                  <a:solidFill>
                    <a:srgbClr val="FFFFFF"/>
                  </a:solidFill>
                  <a:latin typeface="Droid Sans"/>
                  <a:ea typeface="Droid Sans"/>
                  <a:cs typeface="Droid Sans"/>
                  <a:sym typeface="Droid Sans"/>
                </a:rPr>
                <a:t>GUI</a:t>
              </a:r>
            </a:p>
          </p:txBody>
        </p:sp>
        <p:sp>
          <p:nvSpPr>
            <p:cNvPr id="602" name="Shape 602"/>
            <p:cNvSpPr/>
            <p:nvPr/>
          </p:nvSpPr>
          <p:spPr>
            <a:xfrm>
              <a:off x="4349578" y="885300"/>
              <a:ext cx="3190500" cy="333900"/>
            </a:xfrm>
            <a:prstGeom prst="rect">
              <a:avLst/>
            </a:prstGeom>
            <a:solidFill>
              <a:srgbClr val="1155CC"/>
            </a:solidFill>
            <a:ln w="28575" cap="flat" cmpd="sng">
              <a:solidFill>
                <a:schemeClr val="dk2"/>
              </a:solidFill>
              <a:prstDash val="solid"/>
              <a:round/>
              <a:headEnd type="none" w="med" len="med"/>
              <a:tailEnd type="none" w="med" len="med"/>
            </a:ln>
          </p:spPr>
          <p:txBody>
            <a:bodyPr wrap="square" lIns="91425" tIns="91425" rIns="91425" bIns="91425" anchor="ctr" anchorCtr="0">
              <a:noAutofit/>
            </a:bodyPr>
            <a:lstStyle/>
            <a:p>
              <a:pPr lvl="0" algn="ctr" rtl="0">
                <a:spcBef>
                  <a:spcPts val="0"/>
                </a:spcBef>
                <a:buNone/>
              </a:pPr>
              <a:r>
                <a:rPr lang="en" sz="1800" b="1">
                  <a:solidFill>
                    <a:srgbClr val="FFFFFF"/>
                  </a:solidFill>
                  <a:latin typeface="Droid Sans"/>
                  <a:ea typeface="Droid Sans"/>
                  <a:cs typeface="Droid Sans"/>
                  <a:sym typeface="Droid Sans"/>
                </a:rPr>
                <a:t>REST API</a:t>
              </a:r>
            </a:p>
          </p:txBody>
        </p:sp>
        <p:sp>
          <p:nvSpPr>
            <p:cNvPr id="603" name="Shape 603"/>
            <p:cNvSpPr/>
            <p:nvPr/>
          </p:nvSpPr>
          <p:spPr>
            <a:xfrm rot="5400000">
              <a:off x="6224850" y="2690550"/>
              <a:ext cx="3124200" cy="333900"/>
            </a:xfrm>
            <a:prstGeom prst="rect">
              <a:avLst/>
            </a:prstGeom>
            <a:solidFill>
              <a:srgbClr val="38761D"/>
            </a:solidFill>
            <a:ln w="28575" cap="flat" cmpd="sng">
              <a:solidFill>
                <a:schemeClr val="dk2"/>
              </a:solidFill>
              <a:prstDash val="solid"/>
              <a:round/>
              <a:headEnd type="none" w="med" len="med"/>
              <a:tailEnd type="none" w="med" len="med"/>
            </a:ln>
          </p:spPr>
          <p:txBody>
            <a:bodyPr wrap="square" lIns="91425" tIns="91425" rIns="91425" bIns="91425" anchor="ctr" anchorCtr="0">
              <a:noAutofit/>
            </a:bodyPr>
            <a:lstStyle/>
            <a:p>
              <a:pPr lvl="0" algn="ctr" rtl="0">
                <a:spcBef>
                  <a:spcPts val="0"/>
                </a:spcBef>
                <a:buNone/>
              </a:pPr>
              <a:r>
                <a:rPr lang="en" sz="1800" b="1">
                  <a:solidFill>
                    <a:srgbClr val="FFFFFF"/>
                  </a:solidFill>
                  <a:latin typeface="Droid Sans"/>
                  <a:ea typeface="Droid Sans"/>
                  <a:cs typeface="Droid Sans"/>
                  <a:sym typeface="Droid Sans"/>
                </a:rPr>
                <a:t>Command Line</a:t>
              </a:r>
            </a:p>
          </p:txBody>
        </p:sp>
      </p:grpSp>
      <p:sp>
        <p:nvSpPr>
          <p:cNvPr id="604" name="Shape 604"/>
          <p:cNvSpPr txBox="1">
            <a:spLocks noGrp="1"/>
          </p:cNvSpPr>
          <p:nvPr>
            <p:ph type="sldNum" idx="12"/>
          </p:nvPr>
        </p:nvSpPr>
        <p:spPr>
          <a:xfrm>
            <a:off x="8472457" y="4663216"/>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10</a:t>
            </a:fld>
            <a:endParaRPr lang="en"/>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08"/>
        <p:cNvGrpSpPr/>
        <p:nvPr/>
      </p:nvGrpSpPr>
      <p:grpSpPr>
        <a:xfrm>
          <a:off x="0" y="0"/>
          <a:ext cx="0" cy="0"/>
          <a:chOff x="0" y="0"/>
          <a:chExt cx="0" cy="0"/>
        </a:xfrm>
      </p:grpSpPr>
      <p:sp>
        <p:nvSpPr>
          <p:cNvPr id="609" name="Shape 609"/>
          <p:cNvSpPr txBox="1">
            <a:spLocks noGrp="1"/>
          </p:cNvSpPr>
          <p:nvPr>
            <p:ph type="body" idx="1"/>
          </p:nvPr>
        </p:nvSpPr>
        <p:spPr>
          <a:xfrm>
            <a:off x="311700" y="847675"/>
            <a:ext cx="8520600" cy="3957600"/>
          </a:xfrm>
          <a:prstGeom prst="rect">
            <a:avLst/>
          </a:prstGeom>
        </p:spPr>
        <p:txBody>
          <a:bodyPr wrap="square" lIns="91425" tIns="91425" rIns="91425" bIns="91425" anchor="ctr" anchorCtr="0">
            <a:noAutofit/>
          </a:bodyPr>
          <a:lstStyle/>
          <a:p>
            <a:pPr lvl="0" algn="ctr" rtl="0">
              <a:spcBef>
                <a:spcPts val="0"/>
              </a:spcBef>
              <a:buClr>
                <a:schemeClr val="dk1"/>
              </a:buClr>
              <a:buSzPct val="25000"/>
              <a:buFont typeface="Arial"/>
              <a:buNone/>
            </a:pPr>
            <a:r>
              <a:rPr lang="en" sz="5500" b="1"/>
              <a:t>Distributed Core</a:t>
            </a:r>
          </a:p>
        </p:txBody>
      </p:sp>
      <p:sp>
        <p:nvSpPr>
          <p:cNvPr id="610" name="Shape 610"/>
          <p:cNvSpPr txBox="1">
            <a:spLocks noGrp="1"/>
          </p:cNvSpPr>
          <p:nvPr>
            <p:ph type="sldNum" idx="12"/>
          </p:nvPr>
        </p:nvSpPr>
        <p:spPr>
          <a:xfrm>
            <a:off x="8472457" y="4663216"/>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11</a:t>
            </a:fld>
            <a:endParaRPr lang="en"/>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14"/>
        <p:cNvGrpSpPr/>
        <p:nvPr/>
      </p:nvGrpSpPr>
      <p:grpSpPr>
        <a:xfrm>
          <a:off x="0" y="0"/>
          <a:ext cx="0" cy="0"/>
          <a:chOff x="0" y="0"/>
          <a:chExt cx="0" cy="0"/>
        </a:xfrm>
      </p:grpSpPr>
      <p:sp>
        <p:nvSpPr>
          <p:cNvPr id="615" name="Shape 615"/>
          <p:cNvSpPr txBox="1">
            <a:spLocks noGrp="1"/>
          </p:cNvSpPr>
          <p:nvPr>
            <p:ph type="title"/>
          </p:nvPr>
        </p:nvSpPr>
        <p:spPr>
          <a:xfrm>
            <a:off x="311700" y="140225"/>
            <a:ext cx="8520600" cy="572700"/>
          </a:xfrm>
          <a:prstGeom prst="rect">
            <a:avLst/>
          </a:prstGeom>
        </p:spPr>
        <p:txBody>
          <a:bodyPr wrap="square" lIns="91425" tIns="91425" rIns="91425" bIns="91425" anchor="b" anchorCtr="0">
            <a:noAutofit/>
          </a:bodyPr>
          <a:lstStyle/>
          <a:p>
            <a:pPr lvl="0" rtl="0">
              <a:spcBef>
                <a:spcPts val="0"/>
              </a:spcBef>
              <a:buNone/>
            </a:pPr>
            <a:r>
              <a:rPr lang="en"/>
              <a:t>ONOS Distributed Architecture</a:t>
            </a:r>
          </a:p>
        </p:txBody>
      </p:sp>
      <p:sp>
        <p:nvSpPr>
          <p:cNvPr id="616" name="Shape 616"/>
          <p:cNvSpPr txBox="1">
            <a:spLocks noGrp="1"/>
          </p:cNvSpPr>
          <p:nvPr>
            <p:ph type="body" idx="1"/>
          </p:nvPr>
        </p:nvSpPr>
        <p:spPr>
          <a:xfrm>
            <a:off x="311700" y="847675"/>
            <a:ext cx="8520600" cy="3957600"/>
          </a:xfrm>
          <a:prstGeom prst="rect">
            <a:avLst/>
          </a:prstGeom>
        </p:spPr>
        <p:txBody>
          <a:bodyPr wrap="square" lIns="91425" tIns="91425" rIns="91425" bIns="91425" anchor="t" anchorCtr="0">
            <a:noAutofit/>
          </a:bodyPr>
          <a:lstStyle/>
          <a:p>
            <a:pPr marL="457200" lvl="0" indent="-228600" rtl="0">
              <a:lnSpc>
                <a:spcPct val="100000"/>
              </a:lnSpc>
              <a:spcBef>
                <a:spcPts val="0"/>
              </a:spcBef>
            </a:pPr>
            <a:r>
              <a:rPr lang="en"/>
              <a:t>Distributed</a:t>
            </a:r>
          </a:p>
          <a:p>
            <a:pPr marL="914400" lvl="1" indent="-228600" rtl="0">
              <a:lnSpc>
                <a:spcPct val="100000"/>
              </a:lnSpc>
              <a:spcBef>
                <a:spcPts val="0"/>
              </a:spcBef>
            </a:pPr>
            <a:r>
              <a:rPr lang="en"/>
              <a:t>Set up as a cluster of instances</a:t>
            </a:r>
          </a:p>
          <a:p>
            <a:pPr marL="457200" lvl="0" indent="-228600" rtl="0">
              <a:lnSpc>
                <a:spcPct val="100000"/>
              </a:lnSpc>
              <a:spcBef>
                <a:spcPts val="0"/>
              </a:spcBef>
            </a:pPr>
            <a:r>
              <a:rPr lang="en"/>
              <a:t>Symmetric</a:t>
            </a:r>
          </a:p>
          <a:p>
            <a:pPr marL="914400" lvl="1" indent="-228600" rtl="0">
              <a:lnSpc>
                <a:spcPct val="100000"/>
              </a:lnSpc>
              <a:spcBef>
                <a:spcPts val="0"/>
              </a:spcBef>
            </a:pPr>
            <a:r>
              <a:rPr lang="en"/>
              <a:t>Each instance runs identical software and configuration</a:t>
            </a:r>
          </a:p>
          <a:p>
            <a:pPr marL="457200" lvl="0" indent="-228600" rtl="0">
              <a:lnSpc>
                <a:spcPct val="100000"/>
              </a:lnSpc>
              <a:spcBef>
                <a:spcPts val="0"/>
              </a:spcBef>
            </a:pPr>
            <a:r>
              <a:rPr lang="en"/>
              <a:t>Fault-tolerant</a:t>
            </a:r>
          </a:p>
          <a:p>
            <a:pPr marL="914400" lvl="1" indent="-228600" rtl="0">
              <a:lnSpc>
                <a:spcPct val="100000"/>
              </a:lnSpc>
              <a:spcBef>
                <a:spcPts val="0"/>
              </a:spcBef>
            </a:pPr>
            <a:r>
              <a:rPr lang="en"/>
              <a:t>Cluster remains operational in the face of node failures</a:t>
            </a:r>
          </a:p>
          <a:p>
            <a:pPr marL="457200" lvl="0" indent="-228600" rtl="0">
              <a:lnSpc>
                <a:spcPct val="100000"/>
              </a:lnSpc>
              <a:spcBef>
                <a:spcPts val="0"/>
              </a:spcBef>
            </a:pPr>
            <a:r>
              <a:rPr lang="en"/>
              <a:t>Location Transparent</a:t>
            </a:r>
          </a:p>
          <a:p>
            <a:pPr marL="914400" lvl="1" indent="-228600" rtl="0">
              <a:lnSpc>
                <a:spcPct val="100000"/>
              </a:lnSpc>
              <a:spcBef>
                <a:spcPts val="0"/>
              </a:spcBef>
            </a:pPr>
            <a:r>
              <a:rPr lang="en"/>
              <a:t>A client can interact with any instance. The cluster presents the abstraction of a single logical instance</a:t>
            </a:r>
          </a:p>
          <a:p>
            <a:pPr marL="457200" lvl="0" indent="-228600" rtl="0">
              <a:lnSpc>
                <a:spcPct val="100000"/>
              </a:lnSpc>
              <a:spcBef>
                <a:spcPts val="0"/>
              </a:spcBef>
            </a:pPr>
            <a:r>
              <a:rPr lang="en"/>
              <a:t>Dynamic </a:t>
            </a:r>
          </a:p>
          <a:p>
            <a:pPr marL="914400" lvl="1" indent="-228600" rtl="0">
              <a:lnSpc>
                <a:spcPct val="100000"/>
              </a:lnSpc>
              <a:spcBef>
                <a:spcPts val="0"/>
              </a:spcBef>
            </a:pPr>
            <a:r>
              <a:rPr lang="en"/>
              <a:t>The cluster can be scaled up/down to meet usage demands</a:t>
            </a:r>
          </a:p>
        </p:txBody>
      </p:sp>
      <p:sp>
        <p:nvSpPr>
          <p:cNvPr id="617" name="Shape 617"/>
          <p:cNvSpPr txBox="1">
            <a:spLocks noGrp="1"/>
          </p:cNvSpPr>
          <p:nvPr>
            <p:ph type="sldNum" idx="12"/>
          </p:nvPr>
        </p:nvSpPr>
        <p:spPr>
          <a:xfrm>
            <a:off x="8472457" y="4663216"/>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12</a:t>
            </a:fld>
            <a:endParaRPr lang="en"/>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21"/>
        <p:cNvGrpSpPr/>
        <p:nvPr/>
      </p:nvGrpSpPr>
      <p:grpSpPr>
        <a:xfrm>
          <a:off x="0" y="0"/>
          <a:ext cx="0" cy="0"/>
          <a:chOff x="0" y="0"/>
          <a:chExt cx="0" cy="0"/>
        </a:xfrm>
      </p:grpSpPr>
      <p:pic>
        <p:nvPicPr>
          <p:cNvPr id="622" name="Shape 622"/>
          <p:cNvPicPr preferRelativeResize="0"/>
          <p:nvPr/>
        </p:nvPicPr>
        <p:blipFill>
          <a:blip r:embed="rId3">
            <a:alphaModFix/>
          </a:blip>
          <a:stretch>
            <a:fillRect/>
          </a:stretch>
        </p:blipFill>
        <p:spPr>
          <a:xfrm>
            <a:off x="4107229" y="2131401"/>
            <a:ext cx="942275" cy="885690"/>
          </a:xfrm>
          <a:prstGeom prst="rect">
            <a:avLst/>
          </a:prstGeom>
          <a:noFill/>
          <a:ln>
            <a:noFill/>
          </a:ln>
        </p:spPr>
      </p:pic>
      <p:pic>
        <p:nvPicPr>
          <p:cNvPr id="623" name="Shape 623" descr="onos-server.png"/>
          <p:cNvPicPr preferRelativeResize="0"/>
          <p:nvPr/>
        </p:nvPicPr>
        <p:blipFill rotWithShape="1">
          <a:blip r:embed="rId4">
            <a:alphaModFix/>
          </a:blip>
          <a:srcRect/>
          <a:stretch/>
        </p:blipFill>
        <p:spPr>
          <a:xfrm>
            <a:off x="1990424" y="2371467"/>
            <a:ext cx="1148103" cy="1148101"/>
          </a:xfrm>
          <a:prstGeom prst="rect">
            <a:avLst/>
          </a:prstGeom>
          <a:noFill/>
          <a:ln>
            <a:noFill/>
          </a:ln>
        </p:spPr>
      </p:pic>
      <p:pic>
        <p:nvPicPr>
          <p:cNvPr id="624" name="Shape 624" descr="onos-server.png"/>
          <p:cNvPicPr preferRelativeResize="0"/>
          <p:nvPr/>
        </p:nvPicPr>
        <p:blipFill rotWithShape="1">
          <a:blip r:embed="rId4">
            <a:alphaModFix/>
          </a:blip>
          <a:srcRect/>
          <a:stretch/>
        </p:blipFill>
        <p:spPr>
          <a:xfrm>
            <a:off x="3595837" y="3298605"/>
            <a:ext cx="1473724" cy="1473719"/>
          </a:xfrm>
          <a:prstGeom prst="rect">
            <a:avLst/>
          </a:prstGeom>
          <a:noFill/>
          <a:ln>
            <a:noFill/>
          </a:ln>
        </p:spPr>
      </p:pic>
      <p:pic>
        <p:nvPicPr>
          <p:cNvPr id="625" name="Shape 625" descr="onos-server.png"/>
          <p:cNvPicPr preferRelativeResize="0"/>
          <p:nvPr/>
        </p:nvPicPr>
        <p:blipFill rotWithShape="1">
          <a:blip r:embed="rId4">
            <a:alphaModFix/>
          </a:blip>
          <a:srcRect/>
          <a:stretch/>
        </p:blipFill>
        <p:spPr>
          <a:xfrm>
            <a:off x="5745445" y="2452401"/>
            <a:ext cx="1148103" cy="1148101"/>
          </a:xfrm>
          <a:prstGeom prst="rect">
            <a:avLst/>
          </a:prstGeom>
          <a:noFill/>
          <a:ln>
            <a:noFill/>
          </a:ln>
        </p:spPr>
      </p:pic>
      <p:pic>
        <p:nvPicPr>
          <p:cNvPr id="626" name="Shape 626" descr="onos-server.png"/>
          <p:cNvPicPr preferRelativeResize="0"/>
          <p:nvPr/>
        </p:nvPicPr>
        <p:blipFill rotWithShape="1">
          <a:blip r:embed="rId4">
            <a:alphaModFix/>
          </a:blip>
          <a:srcRect/>
          <a:stretch/>
        </p:blipFill>
        <p:spPr>
          <a:xfrm>
            <a:off x="5137861" y="893925"/>
            <a:ext cx="746380" cy="746400"/>
          </a:xfrm>
          <a:prstGeom prst="rect">
            <a:avLst/>
          </a:prstGeom>
          <a:noFill/>
          <a:ln>
            <a:noFill/>
          </a:ln>
        </p:spPr>
      </p:pic>
      <p:pic>
        <p:nvPicPr>
          <p:cNvPr id="627" name="Shape 627" descr="onos-server.png"/>
          <p:cNvPicPr preferRelativeResize="0"/>
          <p:nvPr/>
        </p:nvPicPr>
        <p:blipFill rotWithShape="1">
          <a:blip r:embed="rId4">
            <a:alphaModFix/>
          </a:blip>
          <a:srcRect/>
          <a:stretch/>
        </p:blipFill>
        <p:spPr>
          <a:xfrm>
            <a:off x="3199832" y="1113800"/>
            <a:ext cx="885692" cy="885689"/>
          </a:xfrm>
          <a:prstGeom prst="rect">
            <a:avLst/>
          </a:prstGeom>
          <a:noFill/>
          <a:ln>
            <a:noFill/>
          </a:ln>
        </p:spPr>
      </p:pic>
      <p:sp>
        <p:nvSpPr>
          <p:cNvPr id="628" name="Shape 628"/>
          <p:cNvSpPr txBox="1">
            <a:spLocks noGrp="1"/>
          </p:cNvSpPr>
          <p:nvPr>
            <p:ph type="sldNum" idx="12"/>
          </p:nvPr>
        </p:nvSpPr>
        <p:spPr>
          <a:xfrm>
            <a:off x="8472457" y="4663216"/>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13</a:t>
            </a:fld>
            <a:endParaRPr lang="en"/>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32"/>
        <p:cNvGrpSpPr/>
        <p:nvPr/>
      </p:nvGrpSpPr>
      <p:grpSpPr>
        <a:xfrm>
          <a:off x="0" y="0"/>
          <a:ext cx="0" cy="0"/>
          <a:chOff x="0" y="0"/>
          <a:chExt cx="0" cy="0"/>
        </a:xfrm>
      </p:grpSpPr>
      <p:pic>
        <p:nvPicPr>
          <p:cNvPr id="633" name="Shape 633" descr="onos-server.png"/>
          <p:cNvPicPr preferRelativeResize="0"/>
          <p:nvPr/>
        </p:nvPicPr>
        <p:blipFill rotWithShape="1">
          <a:blip r:embed="rId3">
            <a:alphaModFix/>
          </a:blip>
          <a:srcRect/>
          <a:stretch/>
        </p:blipFill>
        <p:spPr>
          <a:xfrm>
            <a:off x="1914224" y="2427812"/>
            <a:ext cx="1191879" cy="1191882"/>
          </a:xfrm>
          <a:prstGeom prst="rect">
            <a:avLst/>
          </a:prstGeom>
          <a:noFill/>
          <a:ln>
            <a:noFill/>
          </a:ln>
        </p:spPr>
      </p:pic>
      <p:pic>
        <p:nvPicPr>
          <p:cNvPr id="634" name="Shape 634" descr="onos-server.png"/>
          <p:cNvPicPr preferRelativeResize="0"/>
          <p:nvPr/>
        </p:nvPicPr>
        <p:blipFill rotWithShape="1">
          <a:blip r:embed="rId3">
            <a:alphaModFix/>
          </a:blip>
          <a:srcRect/>
          <a:stretch/>
        </p:blipFill>
        <p:spPr>
          <a:xfrm>
            <a:off x="3580849" y="3390306"/>
            <a:ext cx="1529914" cy="1529918"/>
          </a:xfrm>
          <a:prstGeom prst="rect">
            <a:avLst/>
          </a:prstGeom>
          <a:noFill/>
          <a:ln>
            <a:noFill/>
          </a:ln>
        </p:spPr>
      </p:pic>
      <p:pic>
        <p:nvPicPr>
          <p:cNvPr id="635" name="Shape 635" descr="onos-server.png"/>
          <p:cNvPicPr preferRelativeResize="0"/>
          <p:nvPr/>
        </p:nvPicPr>
        <p:blipFill rotWithShape="1">
          <a:blip r:embed="rId3">
            <a:alphaModFix/>
          </a:blip>
          <a:srcRect/>
          <a:stretch/>
        </p:blipFill>
        <p:spPr>
          <a:xfrm>
            <a:off x="5812420" y="2511833"/>
            <a:ext cx="1191879" cy="1191882"/>
          </a:xfrm>
          <a:prstGeom prst="rect">
            <a:avLst/>
          </a:prstGeom>
          <a:noFill/>
          <a:ln>
            <a:noFill/>
          </a:ln>
        </p:spPr>
      </p:pic>
      <p:pic>
        <p:nvPicPr>
          <p:cNvPr id="636" name="Shape 636" descr="onos-server.png"/>
          <p:cNvPicPr preferRelativeResize="0"/>
          <p:nvPr/>
        </p:nvPicPr>
        <p:blipFill rotWithShape="1">
          <a:blip r:embed="rId3">
            <a:alphaModFix/>
          </a:blip>
          <a:srcRect/>
          <a:stretch/>
        </p:blipFill>
        <p:spPr>
          <a:xfrm>
            <a:off x="5181668" y="893925"/>
            <a:ext cx="774839" cy="774863"/>
          </a:xfrm>
          <a:prstGeom prst="rect">
            <a:avLst/>
          </a:prstGeom>
          <a:noFill/>
          <a:ln>
            <a:noFill/>
          </a:ln>
        </p:spPr>
      </p:pic>
      <p:pic>
        <p:nvPicPr>
          <p:cNvPr id="637" name="Shape 637" descr="onos-server.png"/>
          <p:cNvPicPr preferRelativeResize="0"/>
          <p:nvPr/>
        </p:nvPicPr>
        <p:blipFill rotWithShape="1">
          <a:blip r:embed="rId3">
            <a:alphaModFix/>
          </a:blip>
          <a:srcRect/>
          <a:stretch/>
        </p:blipFill>
        <p:spPr>
          <a:xfrm>
            <a:off x="3169745" y="1122184"/>
            <a:ext cx="919462" cy="919463"/>
          </a:xfrm>
          <a:prstGeom prst="rect">
            <a:avLst/>
          </a:prstGeom>
          <a:noFill/>
          <a:ln>
            <a:noFill/>
          </a:ln>
        </p:spPr>
      </p:pic>
      <p:sp>
        <p:nvSpPr>
          <p:cNvPr id="638" name="Shape 638"/>
          <p:cNvSpPr txBox="1"/>
          <p:nvPr/>
        </p:nvSpPr>
        <p:spPr>
          <a:xfrm>
            <a:off x="3555119" y="2232285"/>
            <a:ext cx="2088300" cy="627000"/>
          </a:xfrm>
          <a:prstGeom prst="rect">
            <a:avLst/>
          </a:prstGeom>
          <a:noFill/>
          <a:ln>
            <a:noFill/>
          </a:ln>
        </p:spPr>
        <p:txBody>
          <a:bodyPr wrap="square" lIns="91425" tIns="91425" rIns="91425" bIns="91425" anchor="t" anchorCtr="0">
            <a:noAutofit/>
          </a:bodyPr>
          <a:lstStyle/>
          <a:p>
            <a:pPr lvl="0" rtl="0">
              <a:spcBef>
                <a:spcPts val="0"/>
              </a:spcBef>
              <a:buNone/>
            </a:pPr>
            <a:r>
              <a:rPr lang="en" sz="3600" b="1">
                <a:solidFill>
                  <a:srgbClr val="434343"/>
                </a:solidFill>
                <a:latin typeface="Droid Sans"/>
                <a:ea typeface="Droid Sans"/>
                <a:cs typeface="Droid Sans"/>
                <a:sym typeface="Droid Sans"/>
              </a:rPr>
              <a:t>tcp:9876</a:t>
            </a:r>
          </a:p>
        </p:txBody>
      </p:sp>
      <p:cxnSp>
        <p:nvCxnSpPr>
          <p:cNvPr id="639" name="Shape 639"/>
          <p:cNvCxnSpPr/>
          <p:nvPr/>
        </p:nvCxnSpPr>
        <p:spPr>
          <a:xfrm>
            <a:off x="3961262" y="2015601"/>
            <a:ext cx="303300" cy="312000"/>
          </a:xfrm>
          <a:prstGeom prst="straightConnector1">
            <a:avLst/>
          </a:prstGeom>
          <a:noFill/>
          <a:ln w="38100" cap="flat" cmpd="sng">
            <a:solidFill>
              <a:schemeClr val="dk2"/>
            </a:solidFill>
            <a:prstDash val="dash"/>
            <a:round/>
            <a:headEnd type="none" w="lg" len="lg"/>
            <a:tailEnd type="none" w="lg" len="lg"/>
          </a:ln>
        </p:spPr>
      </p:cxnSp>
      <p:cxnSp>
        <p:nvCxnSpPr>
          <p:cNvPr id="640" name="Shape 640"/>
          <p:cNvCxnSpPr/>
          <p:nvPr/>
        </p:nvCxnSpPr>
        <p:spPr>
          <a:xfrm rot="10800000" flipH="1">
            <a:off x="3134868" y="2855454"/>
            <a:ext cx="774600" cy="168300"/>
          </a:xfrm>
          <a:prstGeom prst="straightConnector1">
            <a:avLst/>
          </a:prstGeom>
          <a:noFill/>
          <a:ln w="38100" cap="flat" cmpd="sng">
            <a:solidFill>
              <a:schemeClr val="dk2"/>
            </a:solidFill>
            <a:prstDash val="dash"/>
            <a:round/>
            <a:headEnd type="none" w="lg" len="lg"/>
            <a:tailEnd type="none" w="lg" len="lg"/>
          </a:ln>
        </p:spPr>
      </p:cxnSp>
      <p:cxnSp>
        <p:nvCxnSpPr>
          <p:cNvPr id="641" name="Shape 641"/>
          <p:cNvCxnSpPr/>
          <p:nvPr/>
        </p:nvCxnSpPr>
        <p:spPr>
          <a:xfrm rot="10800000" flipH="1">
            <a:off x="4175008" y="2861338"/>
            <a:ext cx="229200" cy="502500"/>
          </a:xfrm>
          <a:prstGeom prst="straightConnector1">
            <a:avLst/>
          </a:prstGeom>
          <a:noFill/>
          <a:ln w="38100" cap="flat" cmpd="sng">
            <a:solidFill>
              <a:schemeClr val="dk2"/>
            </a:solidFill>
            <a:prstDash val="dash"/>
            <a:round/>
            <a:headEnd type="none" w="lg" len="lg"/>
            <a:tailEnd type="none" w="lg" len="lg"/>
          </a:ln>
        </p:spPr>
      </p:cxnSp>
      <p:cxnSp>
        <p:nvCxnSpPr>
          <p:cNvPr id="642" name="Shape 642"/>
          <p:cNvCxnSpPr/>
          <p:nvPr/>
        </p:nvCxnSpPr>
        <p:spPr>
          <a:xfrm rot="10800000">
            <a:off x="4875856" y="2844074"/>
            <a:ext cx="907800" cy="263700"/>
          </a:xfrm>
          <a:prstGeom prst="straightConnector1">
            <a:avLst/>
          </a:prstGeom>
          <a:noFill/>
          <a:ln w="38100" cap="flat" cmpd="sng">
            <a:solidFill>
              <a:schemeClr val="dk2"/>
            </a:solidFill>
            <a:prstDash val="dash"/>
            <a:round/>
            <a:headEnd type="none" w="lg" len="lg"/>
            <a:tailEnd type="none" w="lg" len="lg"/>
          </a:ln>
        </p:spPr>
      </p:cxnSp>
      <p:cxnSp>
        <p:nvCxnSpPr>
          <p:cNvPr id="643" name="Shape 643"/>
          <p:cNvCxnSpPr/>
          <p:nvPr/>
        </p:nvCxnSpPr>
        <p:spPr>
          <a:xfrm flipH="1">
            <a:off x="4726230" y="1701116"/>
            <a:ext cx="673200" cy="671100"/>
          </a:xfrm>
          <a:prstGeom prst="straightConnector1">
            <a:avLst/>
          </a:prstGeom>
          <a:noFill/>
          <a:ln w="38100" cap="flat" cmpd="sng">
            <a:solidFill>
              <a:schemeClr val="dk2"/>
            </a:solidFill>
            <a:prstDash val="dash"/>
            <a:round/>
            <a:headEnd type="none" w="lg" len="lg"/>
            <a:tailEnd type="none" w="lg" len="lg"/>
          </a:ln>
        </p:spPr>
      </p:cxnSp>
      <p:sp>
        <p:nvSpPr>
          <p:cNvPr id="644" name="Shape 644"/>
          <p:cNvSpPr txBox="1">
            <a:spLocks noGrp="1"/>
          </p:cNvSpPr>
          <p:nvPr>
            <p:ph type="sldNum" idx="12"/>
          </p:nvPr>
        </p:nvSpPr>
        <p:spPr>
          <a:xfrm>
            <a:off x="8472457" y="4663216"/>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14</a:t>
            </a:fld>
            <a:endParaRPr lang="en"/>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48"/>
        <p:cNvGrpSpPr/>
        <p:nvPr/>
      </p:nvGrpSpPr>
      <p:grpSpPr>
        <a:xfrm>
          <a:off x="0" y="0"/>
          <a:ext cx="0" cy="0"/>
          <a:chOff x="0" y="0"/>
          <a:chExt cx="0" cy="0"/>
        </a:xfrm>
      </p:grpSpPr>
      <p:sp>
        <p:nvSpPr>
          <p:cNvPr id="649" name="Shape 649"/>
          <p:cNvSpPr/>
          <p:nvPr/>
        </p:nvSpPr>
        <p:spPr>
          <a:xfrm>
            <a:off x="957275" y="1698150"/>
            <a:ext cx="7328400" cy="1702200"/>
          </a:xfrm>
          <a:prstGeom prst="rect">
            <a:avLst/>
          </a:prstGeom>
          <a:noFill/>
          <a:ln w="9525" cap="flat" cmpd="sng">
            <a:solidFill>
              <a:schemeClr val="dk2"/>
            </a:solidFill>
            <a:prstDash val="lgDashDot"/>
            <a:round/>
            <a:headEnd type="none" w="med" len="med"/>
            <a:tailEnd type="none" w="med" len="med"/>
          </a:ln>
        </p:spPr>
        <p:txBody>
          <a:bodyPr wrap="square" lIns="91425" tIns="91425" rIns="91425" bIns="91425" anchor="ctr" anchorCtr="0">
            <a:noAutofit/>
          </a:bodyPr>
          <a:lstStyle/>
          <a:p>
            <a:pPr lvl="0" rtl="0">
              <a:spcBef>
                <a:spcPts val="0"/>
              </a:spcBef>
              <a:buNone/>
            </a:pPr>
            <a:endParaRPr/>
          </a:p>
        </p:txBody>
      </p:sp>
      <p:grpSp>
        <p:nvGrpSpPr>
          <p:cNvPr id="650" name="Shape 650"/>
          <p:cNvGrpSpPr/>
          <p:nvPr/>
        </p:nvGrpSpPr>
        <p:grpSpPr>
          <a:xfrm>
            <a:off x="595541" y="3782181"/>
            <a:ext cx="7594013" cy="1104179"/>
            <a:chOff x="595541" y="3020181"/>
            <a:chExt cx="7594013" cy="1104179"/>
          </a:xfrm>
        </p:grpSpPr>
        <p:pic>
          <p:nvPicPr>
            <p:cNvPr id="651" name="Shape 651" descr="router-generic"/>
            <p:cNvPicPr preferRelativeResize="0"/>
            <p:nvPr/>
          </p:nvPicPr>
          <p:blipFill rotWithShape="1">
            <a:blip r:embed="rId3">
              <a:alphaModFix/>
            </a:blip>
            <a:srcRect/>
            <a:stretch/>
          </p:blipFill>
          <p:spPr>
            <a:xfrm>
              <a:off x="595541" y="3610428"/>
              <a:ext cx="492900" cy="281100"/>
            </a:xfrm>
            <a:prstGeom prst="rect">
              <a:avLst/>
            </a:prstGeom>
            <a:noFill/>
            <a:ln>
              <a:noFill/>
            </a:ln>
          </p:spPr>
        </p:pic>
        <p:pic>
          <p:nvPicPr>
            <p:cNvPr id="652" name="Shape 652" descr="router-generic"/>
            <p:cNvPicPr preferRelativeResize="0"/>
            <p:nvPr/>
          </p:nvPicPr>
          <p:blipFill rotWithShape="1">
            <a:blip r:embed="rId3">
              <a:alphaModFix/>
            </a:blip>
            <a:srcRect/>
            <a:stretch/>
          </p:blipFill>
          <p:spPr>
            <a:xfrm>
              <a:off x="2443009" y="3843260"/>
              <a:ext cx="492900" cy="281100"/>
            </a:xfrm>
            <a:prstGeom prst="rect">
              <a:avLst/>
            </a:prstGeom>
            <a:noFill/>
            <a:ln>
              <a:noFill/>
            </a:ln>
          </p:spPr>
        </p:pic>
        <p:pic>
          <p:nvPicPr>
            <p:cNvPr id="653" name="Shape 653" descr="router-generic"/>
            <p:cNvPicPr preferRelativeResize="0"/>
            <p:nvPr/>
          </p:nvPicPr>
          <p:blipFill rotWithShape="1">
            <a:blip r:embed="rId3">
              <a:alphaModFix/>
            </a:blip>
            <a:srcRect/>
            <a:stretch/>
          </p:blipFill>
          <p:spPr>
            <a:xfrm>
              <a:off x="1797578" y="3020181"/>
              <a:ext cx="492900" cy="281099"/>
            </a:xfrm>
            <a:prstGeom prst="rect">
              <a:avLst/>
            </a:prstGeom>
            <a:noFill/>
            <a:ln>
              <a:noFill/>
            </a:ln>
          </p:spPr>
        </p:pic>
        <p:pic>
          <p:nvPicPr>
            <p:cNvPr id="654" name="Shape 654" descr="router-generic"/>
            <p:cNvPicPr preferRelativeResize="0"/>
            <p:nvPr/>
          </p:nvPicPr>
          <p:blipFill rotWithShape="1">
            <a:blip r:embed="rId3">
              <a:alphaModFix/>
            </a:blip>
            <a:srcRect/>
            <a:stretch/>
          </p:blipFill>
          <p:spPr>
            <a:xfrm>
              <a:off x="3568550" y="3653971"/>
              <a:ext cx="492900" cy="281100"/>
            </a:xfrm>
            <a:prstGeom prst="rect">
              <a:avLst/>
            </a:prstGeom>
            <a:noFill/>
            <a:ln>
              <a:noFill/>
            </a:ln>
          </p:spPr>
        </p:pic>
        <p:pic>
          <p:nvPicPr>
            <p:cNvPr id="655" name="Shape 655" descr="router-generic"/>
            <p:cNvPicPr preferRelativeResize="0"/>
            <p:nvPr/>
          </p:nvPicPr>
          <p:blipFill rotWithShape="1">
            <a:blip r:embed="rId3">
              <a:alphaModFix/>
            </a:blip>
            <a:srcRect/>
            <a:stretch/>
          </p:blipFill>
          <p:spPr>
            <a:xfrm>
              <a:off x="5313892" y="3653971"/>
              <a:ext cx="492900" cy="281100"/>
            </a:xfrm>
            <a:prstGeom prst="rect">
              <a:avLst/>
            </a:prstGeom>
            <a:noFill/>
            <a:ln>
              <a:noFill/>
            </a:ln>
          </p:spPr>
        </p:pic>
        <p:pic>
          <p:nvPicPr>
            <p:cNvPr id="656" name="Shape 656" descr="router-generic"/>
            <p:cNvPicPr preferRelativeResize="0"/>
            <p:nvPr/>
          </p:nvPicPr>
          <p:blipFill rotWithShape="1">
            <a:blip r:embed="rId3">
              <a:alphaModFix/>
            </a:blip>
            <a:srcRect/>
            <a:stretch/>
          </p:blipFill>
          <p:spPr>
            <a:xfrm>
              <a:off x="4480530" y="3215215"/>
              <a:ext cx="492900" cy="281100"/>
            </a:xfrm>
            <a:prstGeom prst="rect">
              <a:avLst/>
            </a:prstGeom>
            <a:noFill/>
            <a:ln>
              <a:noFill/>
            </a:ln>
          </p:spPr>
        </p:pic>
        <p:pic>
          <p:nvPicPr>
            <p:cNvPr id="657" name="Shape 657" descr="router-generic"/>
            <p:cNvPicPr preferRelativeResize="0"/>
            <p:nvPr/>
          </p:nvPicPr>
          <p:blipFill rotWithShape="1">
            <a:blip r:embed="rId3">
              <a:alphaModFix/>
            </a:blip>
            <a:srcRect/>
            <a:stretch/>
          </p:blipFill>
          <p:spPr>
            <a:xfrm>
              <a:off x="7696654" y="3653971"/>
              <a:ext cx="492900" cy="281100"/>
            </a:xfrm>
            <a:prstGeom prst="rect">
              <a:avLst/>
            </a:prstGeom>
            <a:noFill/>
            <a:ln>
              <a:noFill/>
            </a:ln>
          </p:spPr>
        </p:pic>
        <p:pic>
          <p:nvPicPr>
            <p:cNvPr id="658" name="Shape 658" descr="router-generic"/>
            <p:cNvPicPr preferRelativeResize="0"/>
            <p:nvPr/>
          </p:nvPicPr>
          <p:blipFill rotWithShape="1">
            <a:blip r:embed="rId3">
              <a:alphaModFix/>
            </a:blip>
            <a:srcRect/>
            <a:stretch/>
          </p:blipFill>
          <p:spPr>
            <a:xfrm>
              <a:off x="6530673" y="3074608"/>
              <a:ext cx="492899" cy="281100"/>
            </a:xfrm>
            <a:prstGeom prst="rect">
              <a:avLst/>
            </a:prstGeom>
            <a:noFill/>
            <a:ln>
              <a:noFill/>
            </a:ln>
          </p:spPr>
        </p:pic>
        <p:cxnSp>
          <p:nvCxnSpPr>
            <p:cNvPr id="659" name="Shape 659"/>
            <p:cNvCxnSpPr>
              <a:stCxn id="651" idx="3"/>
              <a:endCxn id="653" idx="2"/>
            </p:cNvCxnSpPr>
            <p:nvPr/>
          </p:nvCxnSpPr>
          <p:spPr>
            <a:xfrm rot="10800000" flipH="1">
              <a:off x="1088441" y="3301278"/>
              <a:ext cx="955500" cy="449700"/>
            </a:xfrm>
            <a:prstGeom prst="straightConnector1">
              <a:avLst/>
            </a:prstGeom>
            <a:noFill/>
            <a:ln w="25400" cap="flat" cmpd="sng">
              <a:solidFill>
                <a:srgbClr val="31859B"/>
              </a:solidFill>
              <a:prstDash val="solid"/>
              <a:round/>
              <a:headEnd type="none" w="med" len="med"/>
              <a:tailEnd type="none" w="med" len="med"/>
            </a:ln>
          </p:spPr>
        </p:cxnSp>
        <p:cxnSp>
          <p:nvCxnSpPr>
            <p:cNvPr id="660" name="Shape 660"/>
            <p:cNvCxnSpPr>
              <a:stCxn id="651" idx="3"/>
              <a:endCxn id="652" idx="1"/>
            </p:cNvCxnSpPr>
            <p:nvPr/>
          </p:nvCxnSpPr>
          <p:spPr>
            <a:xfrm>
              <a:off x="1088441" y="3750978"/>
              <a:ext cx="1354500" cy="232800"/>
            </a:xfrm>
            <a:prstGeom prst="straightConnector1">
              <a:avLst/>
            </a:prstGeom>
            <a:noFill/>
            <a:ln w="25400" cap="flat" cmpd="sng">
              <a:solidFill>
                <a:srgbClr val="31859B"/>
              </a:solidFill>
              <a:prstDash val="solid"/>
              <a:round/>
              <a:headEnd type="none" w="med" len="med"/>
              <a:tailEnd type="none" w="med" len="med"/>
            </a:ln>
          </p:spPr>
        </p:cxnSp>
        <p:cxnSp>
          <p:nvCxnSpPr>
            <p:cNvPr id="661" name="Shape 661"/>
            <p:cNvCxnSpPr>
              <a:stCxn id="652" idx="0"/>
              <a:endCxn id="653" idx="2"/>
            </p:cNvCxnSpPr>
            <p:nvPr/>
          </p:nvCxnSpPr>
          <p:spPr>
            <a:xfrm rot="10800000">
              <a:off x="2044159" y="3301160"/>
              <a:ext cx="645300" cy="542100"/>
            </a:xfrm>
            <a:prstGeom prst="straightConnector1">
              <a:avLst/>
            </a:prstGeom>
            <a:noFill/>
            <a:ln w="25400" cap="flat" cmpd="sng">
              <a:solidFill>
                <a:srgbClr val="31859B"/>
              </a:solidFill>
              <a:prstDash val="solid"/>
              <a:round/>
              <a:headEnd type="none" w="med" len="med"/>
              <a:tailEnd type="none" w="med" len="med"/>
            </a:ln>
          </p:spPr>
        </p:cxnSp>
        <p:cxnSp>
          <p:nvCxnSpPr>
            <p:cNvPr id="662" name="Shape 662"/>
            <p:cNvCxnSpPr>
              <a:stCxn id="652" idx="3"/>
              <a:endCxn id="654" idx="1"/>
            </p:cNvCxnSpPr>
            <p:nvPr/>
          </p:nvCxnSpPr>
          <p:spPr>
            <a:xfrm rot="10800000" flipH="1">
              <a:off x="2935909" y="3794510"/>
              <a:ext cx="632700" cy="189300"/>
            </a:xfrm>
            <a:prstGeom prst="straightConnector1">
              <a:avLst/>
            </a:prstGeom>
            <a:noFill/>
            <a:ln w="25400" cap="flat" cmpd="sng">
              <a:solidFill>
                <a:srgbClr val="31859B"/>
              </a:solidFill>
              <a:prstDash val="solid"/>
              <a:round/>
              <a:headEnd type="none" w="med" len="med"/>
              <a:tailEnd type="none" w="med" len="med"/>
            </a:ln>
          </p:spPr>
        </p:cxnSp>
        <p:cxnSp>
          <p:nvCxnSpPr>
            <p:cNvPr id="663" name="Shape 663"/>
            <p:cNvCxnSpPr>
              <a:stCxn id="656" idx="1"/>
              <a:endCxn id="653" idx="3"/>
            </p:cNvCxnSpPr>
            <p:nvPr/>
          </p:nvCxnSpPr>
          <p:spPr>
            <a:xfrm rot="10800000">
              <a:off x="2290530" y="3160765"/>
              <a:ext cx="2190000" cy="195000"/>
            </a:xfrm>
            <a:prstGeom prst="straightConnector1">
              <a:avLst/>
            </a:prstGeom>
            <a:noFill/>
            <a:ln w="25400" cap="flat" cmpd="sng">
              <a:solidFill>
                <a:srgbClr val="31859B"/>
              </a:solidFill>
              <a:prstDash val="solid"/>
              <a:round/>
              <a:headEnd type="none" w="med" len="med"/>
              <a:tailEnd type="none" w="med" len="med"/>
            </a:ln>
          </p:spPr>
        </p:cxnSp>
        <p:cxnSp>
          <p:nvCxnSpPr>
            <p:cNvPr id="664" name="Shape 664"/>
            <p:cNvCxnSpPr>
              <a:stCxn id="654" idx="3"/>
              <a:endCxn id="655" idx="1"/>
            </p:cNvCxnSpPr>
            <p:nvPr/>
          </p:nvCxnSpPr>
          <p:spPr>
            <a:xfrm>
              <a:off x="4061450" y="3794521"/>
              <a:ext cx="1252500" cy="0"/>
            </a:xfrm>
            <a:prstGeom prst="straightConnector1">
              <a:avLst/>
            </a:prstGeom>
            <a:noFill/>
            <a:ln w="25400" cap="flat" cmpd="sng">
              <a:solidFill>
                <a:srgbClr val="31859B"/>
              </a:solidFill>
              <a:prstDash val="solid"/>
              <a:round/>
              <a:headEnd type="none" w="med" len="med"/>
              <a:tailEnd type="none" w="med" len="med"/>
            </a:ln>
          </p:spPr>
        </p:cxnSp>
        <p:cxnSp>
          <p:nvCxnSpPr>
            <p:cNvPr id="665" name="Shape 665"/>
            <p:cNvCxnSpPr>
              <a:stCxn id="655" idx="3"/>
              <a:endCxn id="657" idx="1"/>
            </p:cNvCxnSpPr>
            <p:nvPr/>
          </p:nvCxnSpPr>
          <p:spPr>
            <a:xfrm>
              <a:off x="5806792" y="3794521"/>
              <a:ext cx="1890000" cy="0"/>
            </a:xfrm>
            <a:prstGeom prst="straightConnector1">
              <a:avLst/>
            </a:prstGeom>
            <a:noFill/>
            <a:ln w="25400" cap="flat" cmpd="sng">
              <a:solidFill>
                <a:srgbClr val="31859B"/>
              </a:solidFill>
              <a:prstDash val="solid"/>
              <a:round/>
              <a:headEnd type="none" w="med" len="med"/>
              <a:tailEnd type="none" w="med" len="med"/>
            </a:ln>
          </p:spPr>
        </p:cxnSp>
        <p:cxnSp>
          <p:nvCxnSpPr>
            <p:cNvPr id="666" name="Shape 666"/>
            <p:cNvCxnSpPr>
              <a:stCxn id="656" idx="3"/>
              <a:endCxn id="658" idx="1"/>
            </p:cNvCxnSpPr>
            <p:nvPr/>
          </p:nvCxnSpPr>
          <p:spPr>
            <a:xfrm rot="10800000" flipH="1">
              <a:off x="4973430" y="3215065"/>
              <a:ext cx="1557300" cy="140700"/>
            </a:xfrm>
            <a:prstGeom prst="straightConnector1">
              <a:avLst/>
            </a:prstGeom>
            <a:noFill/>
            <a:ln w="25400" cap="flat" cmpd="sng">
              <a:solidFill>
                <a:srgbClr val="31859B"/>
              </a:solidFill>
              <a:prstDash val="solid"/>
              <a:round/>
              <a:headEnd type="none" w="med" len="med"/>
              <a:tailEnd type="none" w="med" len="med"/>
            </a:ln>
          </p:spPr>
        </p:cxnSp>
        <p:cxnSp>
          <p:nvCxnSpPr>
            <p:cNvPr id="667" name="Shape 667"/>
            <p:cNvCxnSpPr>
              <a:stCxn id="658" idx="3"/>
              <a:endCxn id="657" idx="1"/>
            </p:cNvCxnSpPr>
            <p:nvPr/>
          </p:nvCxnSpPr>
          <p:spPr>
            <a:xfrm>
              <a:off x="7023573" y="3215158"/>
              <a:ext cx="673200" cy="579300"/>
            </a:xfrm>
            <a:prstGeom prst="straightConnector1">
              <a:avLst/>
            </a:prstGeom>
            <a:noFill/>
            <a:ln w="25400" cap="flat" cmpd="sng">
              <a:solidFill>
                <a:srgbClr val="31859B"/>
              </a:solidFill>
              <a:prstDash val="solid"/>
              <a:round/>
              <a:headEnd type="none" w="med" len="med"/>
              <a:tailEnd type="none" w="med" len="med"/>
            </a:ln>
          </p:spPr>
        </p:cxnSp>
        <p:cxnSp>
          <p:nvCxnSpPr>
            <p:cNvPr id="668" name="Shape 668"/>
            <p:cNvCxnSpPr>
              <a:stCxn id="655" idx="1"/>
              <a:endCxn id="656" idx="3"/>
            </p:cNvCxnSpPr>
            <p:nvPr/>
          </p:nvCxnSpPr>
          <p:spPr>
            <a:xfrm rot="10800000">
              <a:off x="4973392" y="3355621"/>
              <a:ext cx="340500" cy="438900"/>
            </a:xfrm>
            <a:prstGeom prst="straightConnector1">
              <a:avLst/>
            </a:prstGeom>
            <a:noFill/>
            <a:ln w="25400" cap="flat" cmpd="sng">
              <a:solidFill>
                <a:srgbClr val="31859B"/>
              </a:solidFill>
              <a:prstDash val="solid"/>
              <a:round/>
              <a:headEnd type="none" w="med" len="med"/>
              <a:tailEnd type="none" w="med" len="med"/>
            </a:ln>
          </p:spPr>
        </p:cxnSp>
      </p:grpSp>
      <p:pic>
        <p:nvPicPr>
          <p:cNvPr id="669" name="Shape 669"/>
          <p:cNvPicPr preferRelativeResize="0"/>
          <p:nvPr/>
        </p:nvPicPr>
        <p:blipFill rotWithShape="1">
          <a:blip r:embed="rId4">
            <a:alphaModFix/>
          </a:blip>
          <a:srcRect/>
          <a:stretch/>
        </p:blipFill>
        <p:spPr>
          <a:xfrm>
            <a:off x="1611813" y="1988729"/>
            <a:ext cx="864599" cy="1135800"/>
          </a:xfrm>
          <a:prstGeom prst="rect">
            <a:avLst/>
          </a:prstGeom>
          <a:noFill/>
          <a:ln>
            <a:noFill/>
          </a:ln>
        </p:spPr>
      </p:pic>
      <p:pic>
        <p:nvPicPr>
          <p:cNvPr id="670" name="Shape 670"/>
          <p:cNvPicPr preferRelativeResize="0"/>
          <p:nvPr/>
        </p:nvPicPr>
        <p:blipFill rotWithShape="1">
          <a:blip r:embed="rId4">
            <a:alphaModFix/>
          </a:blip>
          <a:srcRect/>
          <a:stretch/>
        </p:blipFill>
        <p:spPr>
          <a:xfrm>
            <a:off x="4109000" y="1988729"/>
            <a:ext cx="864600" cy="1135800"/>
          </a:xfrm>
          <a:prstGeom prst="rect">
            <a:avLst/>
          </a:prstGeom>
          <a:noFill/>
          <a:ln>
            <a:noFill/>
          </a:ln>
        </p:spPr>
      </p:pic>
      <p:pic>
        <p:nvPicPr>
          <p:cNvPr id="671" name="Shape 671"/>
          <p:cNvPicPr preferRelativeResize="0"/>
          <p:nvPr/>
        </p:nvPicPr>
        <p:blipFill rotWithShape="1">
          <a:blip r:embed="rId4">
            <a:alphaModFix/>
          </a:blip>
          <a:srcRect/>
          <a:stretch/>
        </p:blipFill>
        <p:spPr>
          <a:xfrm>
            <a:off x="6500850" y="1988729"/>
            <a:ext cx="864600" cy="1135800"/>
          </a:xfrm>
          <a:prstGeom prst="rect">
            <a:avLst/>
          </a:prstGeom>
          <a:noFill/>
          <a:ln>
            <a:noFill/>
          </a:ln>
        </p:spPr>
      </p:pic>
      <p:sp>
        <p:nvSpPr>
          <p:cNvPr id="672" name="Shape 672"/>
          <p:cNvSpPr/>
          <p:nvPr/>
        </p:nvSpPr>
        <p:spPr>
          <a:xfrm>
            <a:off x="1575157" y="2553607"/>
            <a:ext cx="934500" cy="338700"/>
          </a:xfrm>
          <a:prstGeom prst="rect">
            <a:avLst/>
          </a:prstGeom>
          <a:noFill/>
          <a:ln>
            <a:noFill/>
          </a:ln>
        </p:spPr>
        <p:txBody>
          <a:bodyPr wrap="square" lIns="91425" tIns="45700" rIns="91425" bIns="45700" anchor="t" anchorCtr="0">
            <a:noAutofit/>
          </a:bodyPr>
          <a:lstStyle/>
          <a:p>
            <a:pPr marL="0" marR="0" lvl="0" indent="0" algn="ctr" rtl="0">
              <a:spcBef>
                <a:spcPts val="0"/>
              </a:spcBef>
              <a:buSzPct val="25000"/>
              <a:buNone/>
            </a:pPr>
            <a:r>
              <a:rPr lang="en" sz="1600" b="1" i="0" u="none" strike="noStrike" cap="none">
                <a:solidFill>
                  <a:schemeClr val="lt1"/>
                </a:solidFill>
                <a:latin typeface="Calibri"/>
                <a:ea typeface="Calibri"/>
                <a:cs typeface="Calibri"/>
                <a:sym typeface="Calibri"/>
              </a:rPr>
              <a:t>ONOS 1</a:t>
            </a:r>
          </a:p>
        </p:txBody>
      </p:sp>
      <p:sp>
        <p:nvSpPr>
          <p:cNvPr id="673" name="Shape 673"/>
          <p:cNvSpPr/>
          <p:nvPr/>
        </p:nvSpPr>
        <p:spPr>
          <a:xfrm>
            <a:off x="4099803" y="2556327"/>
            <a:ext cx="934500" cy="338700"/>
          </a:xfrm>
          <a:prstGeom prst="rect">
            <a:avLst/>
          </a:prstGeom>
          <a:noFill/>
          <a:ln>
            <a:noFill/>
          </a:ln>
        </p:spPr>
        <p:txBody>
          <a:bodyPr wrap="square" lIns="91425" tIns="45700" rIns="91425" bIns="45700" anchor="t" anchorCtr="0">
            <a:noAutofit/>
          </a:bodyPr>
          <a:lstStyle/>
          <a:p>
            <a:pPr marL="0" marR="0" lvl="0" indent="0" algn="ctr" rtl="0">
              <a:spcBef>
                <a:spcPts val="0"/>
              </a:spcBef>
              <a:buSzPct val="25000"/>
              <a:buNone/>
            </a:pPr>
            <a:r>
              <a:rPr lang="en" sz="1600" b="1" i="0" u="none" strike="noStrike" cap="none">
                <a:solidFill>
                  <a:schemeClr val="lt1"/>
                </a:solidFill>
                <a:latin typeface="Calibri"/>
                <a:ea typeface="Calibri"/>
                <a:cs typeface="Calibri"/>
                <a:sym typeface="Calibri"/>
              </a:rPr>
              <a:t>ONOS 2</a:t>
            </a:r>
          </a:p>
        </p:txBody>
      </p:sp>
      <p:sp>
        <p:nvSpPr>
          <p:cNvPr id="674" name="Shape 674"/>
          <p:cNvSpPr/>
          <p:nvPr/>
        </p:nvSpPr>
        <p:spPr>
          <a:xfrm>
            <a:off x="6500432" y="2553607"/>
            <a:ext cx="934500" cy="338700"/>
          </a:xfrm>
          <a:prstGeom prst="rect">
            <a:avLst/>
          </a:prstGeom>
          <a:noFill/>
          <a:ln>
            <a:noFill/>
          </a:ln>
        </p:spPr>
        <p:txBody>
          <a:bodyPr wrap="square" lIns="91425" tIns="45700" rIns="91425" bIns="45700" anchor="t" anchorCtr="0">
            <a:noAutofit/>
          </a:bodyPr>
          <a:lstStyle/>
          <a:p>
            <a:pPr marL="0" marR="0" lvl="0" indent="0" algn="ctr" rtl="0">
              <a:spcBef>
                <a:spcPts val="0"/>
              </a:spcBef>
              <a:buSzPct val="25000"/>
              <a:buNone/>
            </a:pPr>
            <a:r>
              <a:rPr lang="en" sz="1600" b="1" i="0" u="none" strike="noStrike" cap="none">
                <a:solidFill>
                  <a:schemeClr val="lt1"/>
                </a:solidFill>
                <a:latin typeface="Calibri"/>
                <a:ea typeface="Calibri"/>
                <a:cs typeface="Calibri"/>
                <a:sym typeface="Calibri"/>
              </a:rPr>
              <a:t>ONOS 3</a:t>
            </a:r>
          </a:p>
        </p:txBody>
      </p:sp>
      <p:cxnSp>
        <p:nvCxnSpPr>
          <p:cNvPr id="675" name="Shape 675"/>
          <p:cNvCxnSpPr>
            <a:stCxn id="652" idx="0"/>
            <a:endCxn id="669" idx="2"/>
          </p:cNvCxnSpPr>
          <p:nvPr/>
        </p:nvCxnSpPr>
        <p:spPr>
          <a:xfrm rot="10800000">
            <a:off x="2044159" y="3124460"/>
            <a:ext cx="645300" cy="1480800"/>
          </a:xfrm>
          <a:prstGeom prst="straightConnector1">
            <a:avLst/>
          </a:prstGeom>
          <a:noFill/>
          <a:ln w="19050" cap="flat" cmpd="sng">
            <a:solidFill>
              <a:srgbClr val="17365D"/>
            </a:solidFill>
            <a:prstDash val="solid"/>
            <a:round/>
            <a:headEnd type="none" w="lg" len="lg"/>
            <a:tailEnd type="triangle" w="lg" len="lg"/>
          </a:ln>
        </p:spPr>
      </p:cxnSp>
      <p:cxnSp>
        <p:nvCxnSpPr>
          <p:cNvPr id="676" name="Shape 676"/>
          <p:cNvCxnSpPr>
            <a:stCxn id="651" idx="0"/>
            <a:endCxn id="669" idx="2"/>
          </p:cNvCxnSpPr>
          <p:nvPr/>
        </p:nvCxnSpPr>
        <p:spPr>
          <a:xfrm rot="10800000" flipH="1">
            <a:off x="841991" y="3124428"/>
            <a:ext cx="1202100" cy="1248000"/>
          </a:xfrm>
          <a:prstGeom prst="straightConnector1">
            <a:avLst/>
          </a:prstGeom>
          <a:noFill/>
          <a:ln w="19050" cap="flat" cmpd="sng">
            <a:solidFill>
              <a:srgbClr val="17365D"/>
            </a:solidFill>
            <a:prstDash val="solid"/>
            <a:round/>
            <a:headEnd type="none" w="lg" len="lg"/>
            <a:tailEnd type="triangle" w="lg" len="lg"/>
          </a:ln>
        </p:spPr>
      </p:cxnSp>
      <p:cxnSp>
        <p:nvCxnSpPr>
          <p:cNvPr id="677" name="Shape 677"/>
          <p:cNvCxnSpPr>
            <a:stCxn id="653" idx="0"/>
            <a:endCxn id="669" idx="2"/>
          </p:cNvCxnSpPr>
          <p:nvPr/>
        </p:nvCxnSpPr>
        <p:spPr>
          <a:xfrm rot="10800000">
            <a:off x="2044028" y="3124581"/>
            <a:ext cx="0" cy="657600"/>
          </a:xfrm>
          <a:prstGeom prst="straightConnector1">
            <a:avLst/>
          </a:prstGeom>
          <a:noFill/>
          <a:ln w="19050" cap="flat" cmpd="sng">
            <a:solidFill>
              <a:srgbClr val="17365D"/>
            </a:solidFill>
            <a:prstDash val="solid"/>
            <a:round/>
            <a:headEnd type="none" w="lg" len="lg"/>
            <a:tailEnd type="triangle" w="lg" len="lg"/>
          </a:ln>
        </p:spPr>
      </p:cxnSp>
      <p:cxnSp>
        <p:nvCxnSpPr>
          <p:cNvPr id="678" name="Shape 678"/>
          <p:cNvCxnSpPr>
            <a:stCxn id="654" idx="0"/>
            <a:endCxn id="670" idx="2"/>
          </p:cNvCxnSpPr>
          <p:nvPr/>
        </p:nvCxnSpPr>
        <p:spPr>
          <a:xfrm rot="10800000" flipH="1">
            <a:off x="3815000" y="3124471"/>
            <a:ext cx="726300" cy="1291500"/>
          </a:xfrm>
          <a:prstGeom prst="straightConnector1">
            <a:avLst/>
          </a:prstGeom>
          <a:noFill/>
          <a:ln w="19050" cap="flat" cmpd="sng">
            <a:solidFill>
              <a:srgbClr val="17365D"/>
            </a:solidFill>
            <a:prstDash val="solid"/>
            <a:round/>
            <a:headEnd type="none" w="lg" len="lg"/>
            <a:tailEnd type="triangle" w="lg" len="lg"/>
          </a:ln>
        </p:spPr>
      </p:cxnSp>
      <p:cxnSp>
        <p:nvCxnSpPr>
          <p:cNvPr id="679" name="Shape 679"/>
          <p:cNvCxnSpPr>
            <a:stCxn id="656" idx="0"/>
            <a:endCxn id="670" idx="2"/>
          </p:cNvCxnSpPr>
          <p:nvPr/>
        </p:nvCxnSpPr>
        <p:spPr>
          <a:xfrm rot="10800000">
            <a:off x="4541280" y="3124615"/>
            <a:ext cx="185700" cy="852600"/>
          </a:xfrm>
          <a:prstGeom prst="straightConnector1">
            <a:avLst/>
          </a:prstGeom>
          <a:noFill/>
          <a:ln w="19050" cap="flat" cmpd="sng">
            <a:solidFill>
              <a:srgbClr val="17365D"/>
            </a:solidFill>
            <a:prstDash val="solid"/>
            <a:round/>
            <a:headEnd type="none" w="lg" len="lg"/>
            <a:tailEnd type="triangle" w="lg" len="lg"/>
          </a:ln>
        </p:spPr>
      </p:cxnSp>
      <p:cxnSp>
        <p:nvCxnSpPr>
          <p:cNvPr id="680" name="Shape 680"/>
          <p:cNvCxnSpPr>
            <a:stCxn id="658" idx="0"/>
            <a:endCxn id="671" idx="2"/>
          </p:cNvCxnSpPr>
          <p:nvPr/>
        </p:nvCxnSpPr>
        <p:spPr>
          <a:xfrm rot="10800000" flipH="1">
            <a:off x="6777123" y="3124408"/>
            <a:ext cx="156000" cy="712200"/>
          </a:xfrm>
          <a:prstGeom prst="straightConnector1">
            <a:avLst/>
          </a:prstGeom>
          <a:noFill/>
          <a:ln w="19050" cap="flat" cmpd="sng">
            <a:solidFill>
              <a:srgbClr val="17365D"/>
            </a:solidFill>
            <a:prstDash val="solid"/>
            <a:round/>
            <a:headEnd type="none" w="lg" len="lg"/>
            <a:tailEnd type="triangle" w="lg" len="lg"/>
          </a:ln>
        </p:spPr>
      </p:cxnSp>
      <p:cxnSp>
        <p:nvCxnSpPr>
          <p:cNvPr id="681" name="Shape 681"/>
          <p:cNvCxnSpPr>
            <a:stCxn id="655" idx="0"/>
            <a:endCxn id="670" idx="2"/>
          </p:cNvCxnSpPr>
          <p:nvPr/>
        </p:nvCxnSpPr>
        <p:spPr>
          <a:xfrm rot="10800000">
            <a:off x="4541242" y="3124471"/>
            <a:ext cx="1019100" cy="1291500"/>
          </a:xfrm>
          <a:prstGeom prst="straightConnector1">
            <a:avLst/>
          </a:prstGeom>
          <a:noFill/>
          <a:ln w="19050" cap="flat" cmpd="sng">
            <a:solidFill>
              <a:srgbClr val="17365D"/>
            </a:solidFill>
            <a:prstDash val="solid"/>
            <a:round/>
            <a:headEnd type="none" w="lg" len="lg"/>
            <a:tailEnd type="triangle" w="lg" len="lg"/>
          </a:ln>
        </p:spPr>
      </p:cxnSp>
      <p:cxnSp>
        <p:nvCxnSpPr>
          <p:cNvPr id="682" name="Shape 682"/>
          <p:cNvCxnSpPr>
            <a:stCxn id="657" idx="0"/>
            <a:endCxn id="671" idx="2"/>
          </p:cNvCxnSpPr>
          <p:nvPr/>
        </p:nvCxnSpPr>
        <p:spPr>
          <a:xfrm rot="10800000">
            <a:off x="6933004" y="3124471"/>
            <a:ext cx="1010100" cy="1291500"/>
          </a:xfrm>
          <a:prstGeom prst="straightConnector1">
            <a:avLst/>
          </a:prstGeom>
          <a:noFill/>
          <a:ln w="19050" cap="flat" cmpd="sng">
            <a:solidFill>
              <a:srgbClr val="17365D"/>
            </a:solidFill>
            <a:prstDash val="solid"/>
            <a:round/>
            <a:headEnd type="none" w="lg" len="lg"/>
            <a:tailEnd type="triangle" w="lg" len="lg"/>
          </a:ln>
        </p:spPr>
      </p:cxnSp>
      <p:grpSp>
        <p:nvGrpSpPr>
          <p:cNvPr id="683" name="Shape 683"/>
          <p:cNvGrpSpPr/>
          <p:nvPr/>
        </p:nvGrpSpPr>
        <p:grpSpPr>
          <a:xfrm>
            <a:off x="2968872" y="864234"/>
            <a:ext cx="3330504" cy="1068552"/>
            <a:chOff x="2975322" y="390009"/>
            <a:chExt cx="3330504" cy="1068551"/>
          </a:xfrm>
        </p:grpSpPr>
        <p:sp>
          <p:nvSpPr>
            <p:cNvPr id="684" name="Shape 684"/>
            <p:cNvSpPr/>
            <p:nvPr/>
          </p:nvSpPr>
          <p:spPr>
            <a:xfrm rot="10800000">
              <a:off x="2975322" y="390009"/>
              <a:ext cx="3330504" cy="1068551"/>
            </a:xfrm>
            <a:prstGeom prst="cloud">
              <a:avLst/>
            </a:prstGeom>
            <a:solidFill>
              <a:srgbClr val="DAEEF3">
                <a:alpha val="24710"/>
              </a:srgbClr>
            </a:solidFill>
            <a:ln w="9525" cap="flat" cmpd="sng">
              <a:solidFill>
                <a:srgbClr val="4A7DBA"/>
              </a:solidFill>
              <a:prstDash val="solid"/>
              <a:round/>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Calibri"/>
                <a:ea typeface="Calibri"/>
                <a:cs typeface="Calibri"/>
                <a:sym typeface="Calibri"/>
              </a:endParaRPr>
            </a:p>
          </p:txBody>
        </p:sp>
        <p:sp>
          <p:nvSpPr>
            <p:cNvPr id="685" name="Shape 685"/>
            <p:cNvSpPr/>
            <p:nvPr/>
          </p:nvSpPr>
          <p:spPr>
            <a:xfrm>
              <a:off x="3385264" y="945470"/>
              <a:ext cx="192300" cy="184500"/>
            </a:xfrm>
            <a:prstGeom prst="ellipse">
              <a:avLst/>
            </a:prstGeom>
            <a:noFill/>
            <a:ln w="9525" cap="flat" cmpd="sng">
              <a:solidFill>
                <a:schemeClr val="dk2"/>
              </a:solidFill>
              <a:prstDash val="solid"/>
              <a:round/>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Calibri"/>
                <a:ea typeface="Calibri"/>
                <a:cs typeface="Calibri"/>
                <a:sym typeface="Calibri"/>
              </a:endParaRPr>
            </a:p>
          </p:txBody>
        </p:sp>
        <p:sp>
          <p:nvSpPr>
            <p:cNvPr id="686" name="Shape 686"/>
            <p:cNvSpPr/>
            <p:nvPr/>
          </p:nvSpPr>
          <p:spPr>
            <a:xfrm>
              <a:off x="3728480" y="646204"/>
              <a:ext cx="192300" cy="184500"/>
            </a:xfrm>
            <a:prstGeom prst="ellipse">
              <a:avLst/>
            </a:prstGeom>
            <a:noFill/>
            <a:ln w="9525" cap="flat" cmpd="sng">
              <a:solidFill>
                <a:schemeClr val="dk2"/>
              </a:solidFill>
              <a:prstDash val="solid"/>
              <a:round/>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Calibri"/>
                <a:ea typeface="Calibri"/>
                <a:cs typeface="Calibri"/>
                <a:sym typeface="Calibri"/>
              </a:endParaRPr>
            </a:p>
          </p:txBody>
        </p:sp>
        <p:sp>
          <p:nvSpPr>
            <p:cNvPr id="687" name="Shape 687"/>
            <p:cNvSpPr/>
            <p:nvPr/>
          </p:nvSpPr>
          <p:spPr>
            <a:xfrm>
              <a:off x="3889294" y="1118812"/>
              <a:ext cx="192300" cy="184500"/>
            </a:xfrm>
            <a:prstGeom prst="ellipse">
              <a:avLst/>
            </a:prstGeom>
            <a:noFill/>
            <a:ln w="9525" cap="flat" cmpd="sng">
              <a:solidFill>
                <a:schemeClr val="dk2"/>
              </a:solidFill>
              <a:prstDash val="solid"/>
              <a:round/>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Calibri"/>
                <a:ea typeface="Calibri"/>
                <a:cs typeface="Calibri"/>
                <a:sym typeface="Calibri"/>
              </a:endParaRPr>
            </a:p>
          </p:txBody>
        </p:sp>
        <p:sp>
          <p:nvSpPr>
            <p:cNvPr id="688" name="Shape 688"/>
            <p:cNvSpPr/>
            <p:nvPr/>
          </p:nvSpPr>
          <p:spPr>
            <a:xfrm>
              <a:off x="4274298" y="976612"/>
              <a:ext cx="192300" cy="184500"/>
            </a:xfrm>
            <a:prstGeom prst="ellipse">
              <a:avLst/>
            </a:prstGeom>
            <a:noFill/>
            <a:ln w="9525" cap="flat" cmpd="sng">
              <a:solidFill>
                <a:schemeClr val="dk2"/>
              </a:solidFill>
              <a:prstDash val="solid"/>
              <a:round/>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Calibri"/>
                <a:ea typeface="Calibri"/>
                <a:cs typeface="Calibri"/>
                <a:sym typeface="Calibri"/>
              </a:endParaRPr>
            </a:p>
          </p:txBody>
        </p:sp>
        <p:sp>
          <p:nvSpPr>
            <p:cNvPr id="689" name="Shape 689"/>
            <p:cNvSpPr/>
            <p:nvPr/>
          </p:nvSpPr>
          <p:spPr>
            <a:xfrm>
              <a:off x="4493776" y="691516"/>
              <a:ext cx="192300" cy="184500"/>
            </a:xfrm>
            <a:prstGeom prst="ellipse">
              <a:avLst/>
            </a:prstGeom>
            <a:noFill/>
            <a:ln w="9525" cap="flat" cmpd="sng">
              <a:solidFill>
                <a:schemeClr val="dk2"/>
              </a:solidFill>
              <a:prstDash val="solid"/>
              <a:round/>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Calibri"/>
                <a:ea typeface="Calibri"/>
                <a:cs typeface="Calibri"/>
                <a:sym typeface="Calibri"/>
              </a:endParaRPr>
            </a:p>
          </p:txBody>
        </p:sp>
        <p:sp>
          <p:nvSpPr>
            <p:cNvPr id="690" name="Shape 690"/>
            <p:cNvSpPr/>
            <p:nvPr/>
          </p:nvSpPr>
          <p:spPr>
            <a:xfrm>
              <a:off x="4835569" y="982351"/>
              <a:ext cx="192300" cy="184500"/>
            </a:xfrm>
            <a:prstGeom prst="ellipse">
              <a:avLst/>
            </a:prstGeom>
            <a:noFill/>
            <a:ln w="9525" cap="flat" cmpd="sng">
              <a:solidFill>
                <a:schemeClr val="dk2"/>
              </a:solidFill>
              <a:prstDash val="solid"/>
              <a:round/>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Calibri"/>
                <a:ea typeface="Calibri"/>
                <a:cs typeface="Calibri"/>
                <a:sym typeface="Calibri"/>
              </a:endParaRPr>
            </a:p>
          </p:txBody>
        </p:sp>
        <p:sp>
          <p:nvSpPr>
            <p:cNvPr id="691" name="Shape 691"/>
            <p:cNvSpPr/>
            <p:nvPr/>
          </p:nvSpPr>
          <p:spPr>
            <a:xfrm>
              <a:off x="5379189" y="690991"/>
              <a:ext cx="192300" cy="184500"/>
            </a:xfrm>
            <a:prstGeom prst="ellipse">
              <a:avLst/>
            </a:prstGeom>
            <a:noFill/>
            <a:ln w="9525" cap="flat" cmpd="sng">
              <a:solidFill>
                <a:schemeClr val="dk2"/>
              </a:solidFill>
              <a:prstDash val="solid"/>
              <a:round/>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Calibri"/>
                <a:ea typeface="Calibri"/>
                <a:cs typeface="Calibri"/>
                <a:sym typeface="Calibri"/>
              </a:endParaRPr>
            </a:p>
          </p:txBody>
        </p:sp>
        <p:sp>
          <p:nvSpPr>
            <p:cNvPr id="692" name="Shape 692"/>
            <p:cNvSpPr/>
            <p:nvPr/>
          </p:nvSpPr>
          <p:spPr>
            <a:xfrm>
              <a:off x="5650505" y="1005008"/>
              <a:ext cx="192300" cy="184500"/>
            </a:xfrm>
            <a:prstGeom prst="ellipse">
              <a:avLst/>
            </a:prstGeom>
            <a:noFill/>
            <a:ln w="9525" cap="flat" cmpd="sng">
              <a:solidFill>
                <a:schemeClr val="dk2"/>
              </a:solidFill>
              <a:prstDash val="solid"/>
              <a:round/>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Calibri"/>
                <a:ea typeface="Calibri"/>
                <a:cs typeface="Calibri"/>
                <a:sym typeface="Calibri"/>
              </a:endParaRPr>
            </a:p>
          </p:txBody>
        </p:sp>
        <p:cxnSp>
          <p:nvCxnSpPr>
            <p:cNvPr id="693" name="Shape 693"/>
            <p:cNvCxnSpPr>
              <a:stCxn id="685" idx="6"/>
              <a:endCxn id="687" idx="1"/>
            </p:cNvCxnSpPr>
            <p:nvPr/>
          </p:nvCxnSpPr>
          <p:spPr>
            <a:xfrm>
              <a:off x="3577564" y="1037720"/>
              <a:ext cx="339900" cy="108000"/>
            </a:xfrm>
            <a:prstGeom prst="straightConnector1">
              <a:avLst/>
            </a:prstGeom>
            <a:noFill/>
            <a:ln w="19050" cap="flat" cmpd="sng">
              <a:solidFill>
                <a:schemeClr val="dk2"/>
              </a:solidFill>
              <a:prstDash val="solid"/>
              <a:round/>
              <a:headEnd type="none" w="med" len="med"/>
              <a:tailEnd type="none" w="med" len="med"/>
            </a:ln>
          </p:spPr>
        </p:cxnSp>
        <p:cxnSp>
          <p:nvCxnSpPr>
            <p:cNvPr id="694" name="Shape 694"/>
            <p:cNvCxnSpPr>
              <a:stCxn id="686" idx="4"/>
              <a:endCxn id="685" idx="6"/>
            </p:cNvCxnSpPr>
            <p:nvPr/>
          </p:nvCxnSpPr>
          <p:spPr>
            <a:xfrm flipH="1">
              <a:off x="3577430" y="830704"/>
              <a:ext cx="247200" cy="207000"/>
            </a:xfrm>
            <a:prstGeom prst="straightConnector1">
              <a:avLst/>
            </a:prstGeom>
            <a:noFill/>
            <a:ln w="19050" cap="flat" cmpd="sng">
              <a:solidFill>
                <a:schemeClr val="dk2"/>
              </a:solidFill>
              <a:prstDash val="solid"/>
              <a:round/>
              <a:headEnd type="none" w="med" len="med"/>
              <a:tailEnd type="none" w="med" len="med"/>
            </a:ln>
          </p:spPr>
        </p:cxnSp>
        <p:cxnSp>
          <p:nvCxnSpPr>
            <p:cNvPr id="695" name="Shape 695"/>
            <p:cNvCxnSpPr>
              <a:stCxn id="686" idx="4"/>
              <a:endCxn id="687" idx="0"/>
            </p:cNvCxnSpPr>
            <p:nvPr/>
          </p:nvCxnSpPr>
          <p:spPr>
            <a:xfrm>
              <a:off x="3824630" y="830704"/>
              <a:ext cx="160800" cy="288000"/>
            </a:xfrm>
            <a:prstGeom prst="straightConnector1">
              <a:avLst/>
            </a:prstGeom>
            <a:noFill/>
            <a:ln w="19050" cap="flat" cmpd="sng">
              <a:solidFill>
                <a:schemeClr val="dk2"/>
              </a:solidFill>
              <a:prstDash val="solid"/>
              <a:round/>
              <a:headEnd type="none" w="med" len="med"/>
              <a:tailEnd type="none" w="med" len="med"/>
            </a:ln>
          </p:spPr>
        </p:cxnSp>
        <p:cxnSp>
          <p:nvCxnSpPr>
            <p:cNvPr id="696" name="Shape 696"/>
            <p:cNvCxnSpPr>
              <a:stCxn id="686" idx="6"/>
              <a:endCxn id="689" idx="2"/>
            </p:cNvCxnSpPr>
            <p:nvPr/>
          </p:nvCxnSpPr>
          <p:spPr>
            <a:xfrm>
              <a:off x="3920780" y="738454"/>
              <a:ext cx="573000" cy="45300"/>
            </a:xfrm>
            <a:prstGeom prst="straightConnector1">
              <a:avLst/>
            </a:prstGeom>
            <a:noFill/>
            <a:ln w="19050" cap="flat" cmpd="sng">
              <a:solidFill>
                <a:schemeClr val="dk2"/>
              </a:solidFill>
              <a:prstDash val="solid"/>
              <a:round/>
              <a:headEnd type="none" w="med" len="med"/>
              <a:tailEnd type="none" w="med" len="med"/>
            </a:ln>
          </p:spPr>
        </p:cxnSp>
        <p:cxnSp>
          <p:nvCxnSpPr>
            <p:cNvPr id="697" name="Shape 697"/>
            <p:cNvCxnSpPr>
              <a:stCxn id="687" idx="6"/>
              <a:endCxn id="688" idx="3"/>
            </p:cNvCxnSpPr>
            <p:nvPr/>
          </p:nvCxnSpPr>
          <p:spPr>
            <a:xfrm rot="10800000" flipH="1">
              <a:off x="4081594" y="1133962"/>
              <a:ext cx="220800" cy="77100"/>
            </a:xfrm>
            <a:prstGeom prst="straightConnector1">
              <a:avLst/>
            </a:prstGeom>
            <a:noFill/>
            <a:ln w="19050" cap="flat" cmpd="sng">
              <a:solidFill>
                <a:schemeClr val="dk2"/>
              </a:solidFill>
              <a:prstDash val="solid"/>
              <a:round/>
              <a:headEnd type="none" w="med" len="med"/>
              <a:tailEnd type="none" w="med" len="med"/>
            </a:ln>
          </p:spPr>
        </p:cxnSp>
        <p:cxnSp>
          <p:nvCxnSpPr>
            <p:cNvPr id="698" name="Shape 698"/>
            <p:cNvCxnSpPr>
              <a:stCxn id="689" idx="6"/>
              <a:endCxn id="690" idx="2"/>
            </p:cNvCxnSpPr>
            <p:nvPr/>
          </p:nvCxnSpPr>
          <p:spPr>
            <a:xfrm>
              <a:off x="4686076" y="783766"/>
              <a:ext cx="149400" cy="290700"/>
            </a:xfrm>
            <a:prstGeom prst="straightConnector1">
              <a:avLst/>
            </a:prstGeom>
            <a:noFill/>
            <a:ln w="19050" cap="flat" cmpd="sng">
              <a:solidFill>
                <a:schemeClr val="dk2"/>
              </a:solidFill>
              <a:prstDash val="solid"/>
              <a:round/>
              <a:headEnd type="none" w="med" len="med"/>
              <a:tailEnd type="none" w="med" len="med"/>
            </a:ln>
          </p:spPr>
        </p:cxnSp>
        <p:cxnSp>
          <p:nvCxnSpPr>
            <p:cNvPr id="699" name="Shape 699"/>
            <p:cNvCxnSpPr>
              <a:stCxn id="690" idx="2"/>
              <a:endCxn id="688" idx="6"/>
            </p:cNvCxnSpPr>
            <p:nvPr/>
          </p:nvCxnSpPr>
          <p:spPr>
            <a:xfrm rot="10800000">
              <a:off x="4466569" y="1068901"/>
              <a:ext cx="369000" cy="5700"/>
            </a:xfrm>
            <a:prstGeom prst="straightConnector1">
              <a:avLst/>
            </a:prstGeom>
            <a:noFill/>
            <a:ln w="19050" cap="flat" cmpd="sng">
              <a:solidFill>
                <a:schemeClr val="dk2"/>
              </a:solidFill>
              <a:prstDash val="solid"/>
              <a:round/>
              <a:headEnd type="none" w="med" len="med"/>
              <a:tailEnd type="none" w="med" len="med"/>
            </a:ln>
          </p:spPr>
        </p:cxnSp>
        <p:cxnSp>
          <p:nvCxnSpPr>
            <p:cNvPr id="700" name="Shape 700"/>
            <p:cNvCxnSpPr>
              <a:stCxn id="689" idx="6"/>
              <a:endCxn id="691" idx="2"/>
            </p:cNvCxnSpPr>
            <p:nvPr/>
          </p:nvCxnSpPr>
          <p:spPr>
            <a:xfrm rot="10800000" flipH="1">
              <a:off x="4686076" y="783166"/>
              <a:ext cx="693000" cy="600"/>
            </a:xfrm>
            <a:prstGeom prst="straightConnector1">
              <a:avLst/>
            </a:prstGeom>
            <a:noFill/>
            <a:ln w="19050" cap="flat" cmpd="sng">
              <a:solidFill>
                <a:schemeClr val="dk2"/>
              </a:solidFill>
              <a:prstDash val="solid"/>
              <a:round/>
              <a:headEnd type="none" w="med" len="med"/>
              <a:tailEnd type="none" w="med" len="med"/>
            </a:ln>
          </p:spPr>
        </p:cxnSp>
        <p:cxnSp>
          <p:nvCxnSpPr>
            <p:cNvPr id="701" name="Shape 701"/>
            <p:cNvCxnSpPr>
              <a:stCxn id="690" idx="6"/>
              <a:endCxn id="692" idx="2"/>
            </p:cNvCxnSpPr>
            <p:nvPr/>
          </p:nvCxnSpPr>
          <p:spPr>
            <a:xfrm>
              <a:off x="5027869" y="1074601"/>
              <a:ext cx="622500" cy="22800"/>
            </a:xfrm>
            <a:prstGeom prst="straightConnector1">
              <a:avLst/>
            </a:prstGeom>
            <a:noFill/>
            <a:ln w="19050" cap="flat" cmpd="sng">
              <a:solidFill>
                <a:schemeClr val="dk2"/>
              </a:solidFill>
              <a:prstDash val="solid"/>
              <a:round/>
              <a:headEnd type="none" w="med" len="med"/>
              <a:tailEnd type="none" w="med" len="med"/>
            </a:ln>
          </p:spPr>
        </p:cxnSp>
        <p:cxnSp>
          <p:nvCxnSpPr>
            <p:cNvPr id="702" name="Shape 702"/>
            <p:cNvCxnSpPr>
              <a:stCxn id="691" idx="5"/>
              <a:endCxn id="692" idx="1"/>
            </p:cNvCxnSpPr>
            <p:nvPr/>
          </p:nvCxnSpPr>
          <p:spPr>
            <a:xfrm>
              <a:off x="5543328" y="848471"/>
              <a:ext cx="135300" cy="183600"/>
            </a:xfrm>
            <a:prstGeom prst="straightConnector1">
              <a:avLst/>
            </a:prstGeom>
            <a:noFill/>
            <a:ln w="19050" cap="flat" cmpd="sng">
              <a:solidFill>
                <a:schemeClr val="dk2"/>
              </a:solidFill>
              <a:prstDash val="solid"/>
              <a:round/>
              <a:headEnd type="none" w="med" len="med"/>
              <a:tailEnd type="none" w="med" len="med"/>
            </a:ln>
          </p:spPr>
        </p:cxnSp>
      </p:grpSp>
      <p:sp>
        <p:nvSpPr>
          <p:cNvPr id="703" name="Shape 703"/>
          <p:cNvSpPr txBox="1">
            <a:spLocks noGrp="1"/>
          </p:cNvSpPr>
          <p:nvPr>
            <p:ph type="title"/>
          </p:nvPr>
        </p:nvSpPr>
        <p:spPr>
          <a:xfrm>
            <a:off x="311700" y="140225"/>
            <a:ext cx="8520600" cy="572700"/>
          </a:xfrm>
          <a:prstGeom prst="rect">
            <a:avLst/>
          </a:prstGeom>
        </p:spPr>
        <p:txBody>
          <a:bodyPr wrap="square" lIns="91425" tIns="91425" rIns="91425" bIns="91425" anchor="b" anchorCtr="0">
            <a:noAutofit/>
          </a:bodyPr>
          <a:lstStyle/>
          <a:p>
            <a:pPr lvl="0" rtl="0">
              <a:spcBef>
                <a:spcPts val="0"/>
              </a:spcBef>
              <a:buNone/>
            </a:pPr>
            <a:r>
              <a:rPr lang="en"/>
              <a:t>ONOS Cluster</a:t>
            </a:r>
          </a:p>
        </p:txBody>
      </p:sp>
      <p:sp>
        <p:nvSpPr>
          <p:cNvPr id="704" name="Shape 704"/>
          <p:cNvSpPr txBox="1">
            <a:spLocks noGrp="1"/>
          </p:cNvSpPr>
          <p:nvPr>
            <p:ph type="sldNum" idx="12"/>
          </p:nvPr>
        </p:nvSpPr>
        <p:spPr>
          <a:xfrm>
            <a:off x="8472457" y="4663216"/>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15</a:t>
            </a:fld>
            <a:endParaRPr lang="en"/>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08"/>
        <p:cNvGrpSpPr/>
        <p:nvPr/>
      </p:nvGrpSpPr>
      <p:grpSpPr>
        <a:xfrm>
          <a:off x="0" y="0"/>
          <a:ext cx="0" cy="0"/>
          <a:chOff x="0" y="0"/>
          <a:chExt cx="0" cy="0"/>
        </a:xfrm>
      </p:grpSpPr>
      <p:pic>
        <p:nvPicPr>
          <p:cNvPr id="709" name="Shape 709"/>
          <p:cNvPicPr preferRelativeResize="0"/>
          <p:nvPr/>
        </p:nvPicPr>
        <p:blipFill>
          <a:blip r:embed="rId3">
            <a:alphaModFix/>
          </a:blip>
          <a:stretch>
            <a:fillRect/>
          </a:stretch>
        </p:blipFill>
        <p:spPr>
          <a:xfrm>
            <a:off x="1596549" y="1318464"/>
            <a:ext cx="754064" cy="803695"/>
          </a:xfrm>
          <a:prstGeom prst="rect">
            <a:avLst/>
          </a:prstGeom>
          <a:noFill/>
          <a:ln>
            <a:noFill/>
          </a:ln>
        </p:spPr>
      </p:pic>
      <p:pic>
        <p:nvPicPr>
          <p:cNvPr id="710" name="Shape 710"/>
          <p:cNvPicPr preferRelativeResize="0"/>
          <p:nvPr/>
        </p:nvPicPr>
        <p:blipFill>
          <a:blip r:embed="rId3">
            <a:alphaModFix/>
          </a:blip>
          <a:stretch>
            <a:fillRect/>
          </a:stretch>
        </p:blipFill>
        <p:spPr>
          <a:xfrm>
            <a:off x="6167601" y="1406527"/>
            <a:ext cx="754063" cy="803695"/>
          </a:xfrm>
          <a:prstGeom prst="rect">
            <a:avLst/>
          </a:prstGeom>
          <a:noFill/>
          <a:ln>
            <a:noFill/>
          </a:ln>
        </p:spPr>
      </p:pic>
      <p:pic>
        <p:nvPicPr>
          <p:cNvPr id="711" name="Shape 711"/>
          <p:cNvPicPr preferRelativeResize="0"/>
          <p:nvPr/>
        </p:nvPicPr>
        <p:blipFill>
          <a:blip r:embed="rId3">
            <a:alphaModFix/>
          </a:blip>
          <a:stretch>
            <a:fillRect/>
          </a:stretch>
        </p:blipFill>
        <p:spPr>
          <a:xfrm>
            <a:off x="3712351" y="748034"/>
            <a:ext cx="754063" cy="803696"/>
          </a:xfrm>
          <a:prstGeom prst="rect">
            <a:avLst/>
          </a:prstGeom>
          <a:noFill/>
          <a:ln>
            <a:noFill/>
          </a:ln>
        </p:spPr>
      </p:pic>
      <p:grpSp>
        <p:nvGrpSpPr>
          <p:cNvPr id="712" name="Shape 712"/>
          <p:cNvGrpSpPr/>
          <p:nvPr/>
        </p:nvGrpSpPr>
        <p:grpSpPr>
          <a:xfrm>
            <a:off x="452319" y="3036806"/>
            <a:ext cx="7978114" cy="1793474"/>
            <a:chOff x="1921825" y="3715875"/>
            <a:chExt cx="5282820" cy="1114236"/>
          </a:xfrm>
        </p:grpSpPr>
        <p:sp>
          <p:nvSpPr>
            <p:cNvPr id="713" name="Shape 713"/>
            <p:cNvSpPr/>
            <p:nvPr/>
          </p:nvSpPr>
          <p:spPr>
            <a:xfrm>
              <a:off x="1921825" y="3715875"/>
              <a:ext cx="5282820" cy="1114236"/>
            </a:xfrm>
            <a:prstGeom prst="cloud">
              <a:avLst/>
            </a:prstGeom>
            <a:solidFill>
              <a:srgbClr val="C9DAF8"/>
            </a:solidFill>
            <a:ln w="19050" cap="flat" cmpd="sng">
              <a:solidFill>
                <a:srgbClr val="CFE2F3"/>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pic>
          <p:nvPicPr>
            <p:cNvPr id="714" name="Shape 714" descr="http://www.clker.com/cliparts/6/c/4/a/1195429795336159975juanjo_Router.svg.hi.png"/>
            <p:cNvPicPr preferRelativeResize="0"/>
            <p:nvPr/>
          </p:nvPicPr>
          <p:blipFill>
            <a:blip r:embed="rId4">
              <a:alphaModFix/>
            </a:blip>
            <a:stretch>
              <a:fillRect/>
            </a:stretch>
          </p:blipFill>
          <p:spPr>
            <a:xfrm>
              <a:off x="2583049" y="4261825"/>
              <a:ext cx="415500" cy="276299"/>
            </a:xfrm>
            <a:prstGeom prst="rect">
              <a:avLst/>
            </a:prstGeom>
            <a:noFill/>
            <a:ln>
              <a:noFill/>
            </a:ln>
          </p:spPr>
        </p:pic>
        <p:pic>
          <p:nvPicPr>
            <p:cNvPr id="715" name="Shape 715" descr="http://www.clker.com/cliparts/6/c/4/a/1195429795336159975juanjo_Router.svg.hi.png"/>
            <p:cNvPicPr preferRelativeResize="0"/>
            <p:nvPr/>
          </p:nvPicPr>
          <p:blipFill>
            <a:blip r:embed="rId4">
              <a:alphaModFix/>
            </a:blip>
            <a:stretch>
              <a:fillRect/>
            </a:stretch>
          </p:blipFill>
          <p:spPr>
            <a:xfrm>
              <a:off x="4313800" y="4432775"/>
              <a:ext cx="415500" cy="276299"/>
            </a:xfrm>
            <a:prstGeom prst="rect">
              <a:avLst/>
            </a:prstGeom>
            <a:noFill/>
            <a:ln>
              <a:noFill/>
            </a:ln>
          </p:spPr>
        </p:pic>
        <p:pic>
          <p:nvPicPr>
            <p:cNvPr id="716" name="Shape 716" descr="http://www.clker.com/cliparts/6/c/4/a/1195429795336159975juanjo_Router.svg.hi.png"/>
            <p:cNvPicPr preferRelativeResize="0"/>
            <p:nvPr/>
          </p:nvPicPr>
          <p:blipFill>
            <a:blip r:embed="rId4">
              <a:alphaModFix/>
            </a:blip>
            <a:stretch>
              <a:fillRect/>
            </a:stretch>
          </p:blipFill>
          <p:spPr>
            <a:xfrm>
              <a:off x="3830975" y="3916725"/>
              <a:ext cx="415500" cy="276299"/>
            </a:xfrm>
            <a:prstGeom prst="rect">
              <a:avLst/>
            </a:prstGeom>
            <a:noFill/>
            <a:ln>
              <a:noFill/>
            </a:ln>
          </p:spPr>
        </p:pic>
        <p:pic>
          <p:nvPicPr>
            <p:cNvPr id="717" name="Shape 717" descr="http://www.clker.com/cliparts/6/c/4/a/1195429795336159975juanjo_Router.svg.hi.png"/>
            <p:cNvPicPr preferRelativeResize="0"/>
            <p:nvPr/>
          </p:nvPicPr>
          <p:blipFill>
            <a:blip r:embed="rId4">
              <a:alphaModFix/>
            </a:blip>
            <a:stretch>
              <a:fillRect/>
            </a:stretch>
          </p:blipFill>
          <p:spPr>
            <a:xfrm>
              <a:off x="5290900" y="3985525"/>
              <a:ext cx="415500" cy="276299"/>
            </a:xfrm>
            <a:prstGeom prst="rect">
              <a:avLst/>
            </a:prstGeom>
            <a:noFill/>
            <a:ln>
              <a:noFill/>
            </a:ln>
          </p:spPr>
        </p:pic>
        <p:pic>
          <p:nvPicPr>
            <p:cNvPr id="718" name="Shape 718" descr="http://www.clker.com/cliparts/6/c/4/a/1195429795336159975juanjo_Router.svg.hi.png"/>
            <p:cNvPicPr preferRelativeResize="0"/>
            <p:nvPr/>
          </p:nvPicPr>
          <p:blipFill>
            <a:blip r:embed="rId4">
              <a:alphaModFix/>
            </a:blip>
            <a:stretch>
              <a:fillRect/>
            </a:stretch>
          </p:blipFill>
          <p:spPr>
            <a:xfrm>
              <a:off x="5838675" y="4386375"/>
              <a:ext cx="415500" cy="276299"/>
            </a:xfrm>
            <a:prstGeom prst="rect">
              <a:avLst/>
            </a:prstGeom>
            <a:noFill/>
            <a:ln>
              <a:noFill/>
            </a:ln>
          </p:spPr>
        </p:pic>
        <p:pic>
          <p:nvPicPr>
            <p:cNvPr id="719" name="Shape 719" descr="http://www.clker.com/cliparts/6/c/4/a/1195429795336159975juanjo_Router.svg.hi.png"/>
            <p:cNvPicPr preferRelativeResize="0"/>
            <p:nvPr/>
          </p:nvPicPr>
          <p:blipFill>
            <a:blip r:embed="rId4">
              <a:alphaModFix/>
            </a:blip>
            <a:stretch>
              <a:fillRect/>
            </a:stretch>
          </p:blipFill>
          <p:spPr>
            <a:xfrm>
              <a:off x="4579900" y="3827700"/>
              <a:ext cx="415500" cy="276299"/>
            </a:xfrm>
            <a:prstGeom prst="rect">
              <a:avLst/>
            </a:prstGeom>
            <a:noFill/>
            <a:ln>
              <a:noFill/>
            </a:ln>
          </p:spPr>
        </p:pic>
        <p:pic>
          <p:nvPicPr>
            <p:cNvPr id="720" name="Shape 720" descr="http://www.clker.com/cliparts/6/c/4/a/1195429795336159975juanjo_Router.svg.hi.png"/>
            <p:cNvPicPr preferRelativeResize="0"/>
            <p:nvPr/>
          </p:nvPicPr>
          <p:blipFill>
            <a:blip r:embed="rId4">
              <a:alphaModFix/>
            </a:blip>
            <a:stretch>
              <a:fillRect/>
            </a:stretch>
          </p:blipFill>
          <p:spPr>
            <a:xfrm>
              <a:off x="3336700" y="4386375"/>
              <a:ext cx="415500" cy="276299"/>
            </a:xfrm>
            <a:prstGeom prst="rect">
              <a:avLst/>
            </a:prstGeom>
            <a:noFill/>
            <a:ln>
              <a:noFill/>
            </a:ln>
          </p:spPr>
        </p:pic>
        <p:cxnSp>
          <p:nvCxnSpPr>
            <p:cNvPr id="721" name="Shape 721"/>
            <p:cNvCxnSpPr>
              <a:stCxn id="714" idx="3"/>
              <a:endCxn id="720" idx="1"/>
            </p:cNvCxnSpPr>
            <p:nvPr/>
          </p:nvCxnSpPr>
          <p:spPr>
            <a:xfrm>
              <a:off x="2998549" y="4399974"/>
              <a:ext cx="338099" cy="124500"/>
            </a:xfrm>
            <a:prstGeom prst="straightConnector1">
              <a:avLst/>
            </a:prstGeom>
            <a:noFill/>
            <a:ln w="38100" cap="flat" cmpd="sng">
              <a:solidFill>
                <a:schemeClr val="accent6"/>
              </a:solidFill>
              <a:prstDash val="solid"/>
              <a:round/>
              <a:headEnd type="none" w="lg" len="lg"/>
              <a:tailEnd type="none" w="lg" len="lg"/>
            </a:ln>
          </p:spPr>
        </p:cxnSp>
        <p:cxnSp>
          <p:nvCxnSpPr>
            <p:cNvPr id="722" name="Shape 722"/>
            <p:cNvCxnSpPr>
              <a:stCxn id="714" idx="3"/>
              <a:endCxn id="716" idx="1"/>
            </p:cNvCxnSpPr>
            <p:nvPr/>
          </p:nvCxnSpPr>
          <p:spPr>
            <a:xfrm rot="10800000" flipH="1">
              <a:off x="2998549" y="4054674"/>
              <a:ext cx="832199" cy="345300"/>
            </a:xfrm>
            <a:prstGeom prst="straightConnector1">
              <a:avLst/>
            </a:prstGeom>
            <a:noFill/>
            <a:ln w="38100" cap="flat" cmpd="sng">
              <a:solidFill>
                <a:schemeClr val="accent6"/>
              </a:solidFill>
              <a:prstDash val="solid"/>
              <a:round/>
              <a:headEnd type="none" w="lg" len="lg"/>
              <a:tailEnd type="none" w="lg" len="lg"/>
            </a:ln>
          </p:spPr>
        </p:cxnSp>
        <p:cxnSp>
          <p:nvCxnSpPr>
            <p:cNvPr id="723" name="Shape 723"/>
            <p:cNvCxnSpPr>
              <a:stCxn id="716" idx="3"/>
              <a:endCxn id="715" idx="0"/>
            </p:cNvCxnSpPr>
            <p:nvPr/>
          </p:nvCxnSpPr>
          <p:spPr>
            <a:xfrm>
              <a:off x="4246475" y="4054874"/>
              <a:ext cx="275100" cy="378000"/>
            </a:xfrm>
            <a:prstGeom prst="straightConnector1">
              <a:avLst/>
            </a:prstGeom>
            <a:noFill/>
            <a:ln w="38100" cap="flat" cmpd="sng">
              <a:solidFill>
                <a:schemeClr val="accent6"/>
              </a:solidFill>
              <a:prstDash val="solid"/>
              <a:round/>
              <a:headEnd type="none" w="lg" len="lg"/>
              <a:tailEnd type="none" w="lg" len="lg"/>
            </a:ln>
          </p:spPr>
        </p:cxnSp>
        <p:cxnSp>
          <p:nvCxnSpPr>
            <p:cNvPr id="724" name="Shape 724"/>
            <p:cNvCxnSpPr>
              <a:stCxn id="720" idx="3"/>
              <a:endCxn id="715" idx="1"/>
            </p:cNvCxnSpPr>
            <p:nvPr/>
          </p:nvCxnSpPr>
          <p:spPr>
            <a:xfrm>
              <a:off x="3752200" y="4524524"/>
              <a:ext cx="561600" cy="46500"/>
            </a:xfrm>
            <a:prstGeom prst="straightConnector1">
              <a:avLst/>
            </a:prstGeom>
            <a:noFill/>
            <a:ln w="38100" cap="flat" cmpd="sng">
              <a:solidFill>
                <a:schemeClr val="accent6"/>
              </a:solidFill>
              <a:prstDash val="solid"/>
              <a:round/>
              <a:headEnd type="none" w="lg" len="lg"/>
              <a:tailEnd type="none" w="lg" len="lg"/>
            </a:ln>
          </p:spPr>
        </p:cxnSp>
        <p:cxnSp>
          <p:nvCxnSpPr>
            <p:cNvPr id="725" name="Shape 725"/>
            <p:cNvCxnSpPr>
              <a:stCxn id="716" idx="3"/>
              <a:endCxn id="719" idx="1"/>
            </p:cNvCxnSpPr>
            <p:nvPr/>
          </p:nvCxnSpPr>
          <p:spPr>
            <a:xfrm rot="10800000" flipH="1">
              <a:off x="4246475" y="3965774"/>
              <a:ext cx="333300" cy="89100"/>
            </a:xfrm>
            <a:prstGeom prst="straightConnector1">
              <a:avLst/>
            </a:prstGeom>
            <a:noFill/>
            <a:ln w="38100" cap="flat" cmpd="sng">
              <a:solidFill>
                <a:schemeClr val="accent6"/>
              </a:solidFill>
              <a:prstDash val="solid"/>
              <a:round/>
              <a:headEnd type="none" w="lg" len="lg"/>
              <a:tailEnd type="none" w="lg" len="lg"/>
            </a:ln>
          </p:spPr>
        </p:cxnSp>
        <p:cxnSp>
          <p:nvCxnSpPr>
            <p:cNvPr id="726" name="Shape 726"/>
            <p:cNvCxnSpPr>
              <a:stCxn id="715" idx="3"/>
              <a:endCxn id="717" idx="1"/>
            </p:cNvCxnSpPr>
            <p:nvPr/>
          </p:nvCxnSpPr>
          <p:spPr>
            <a:xfrm rot="10800000" flipH="1">
              <a:off x="4729300" y="4123624"/>
              <a:ext cx="561600" cy="447300"/>
            </a:xfrm>
            <a:prstGeom prst="straightConnector1">
              <a:avLst/>
            </a:prstGeom>
            <a:noFill/>
            <a:ln w="38100" cap="flat" cmpd="sng">
              <a:solidFill>
                <a:schemeClr val="accent6"/>
              </a:solidFill>
              <a:prstDash val="solid"/>
              <a:round/>
              <a:headEnd type="none" w="lg" len="lg"/>
              <a:tailEnd type="none" w="lg" len="lg"/>
            </a:ln>
          </p:spPr>
        </p:cxnSp>
        <p:cxnSp>
          <p:nvCxnSpPr>
            <p:cNvPr id="727" name="Shape 727"/>
            <p:cNvCxnSpPr>
              <a:stCxn id="719" idx="3"/>
              <a:endCxn id="717" idx="1"/>
            </p:cNvCxnSpPr>
            <p:nvPr/>
          </p:nvCxnSpPr>
          <p:spPr>
            <a:xfrm>
              <a:off x="4995400" y="3965849"/>
              <a:ext cx="295500" cy="157800"/>
            </a:xfrm>
            <a:prstGeom prst="straightConnector1">
              <a:avLst/>
            </a:prstGeom>
            <a:noFill/>
            <a:ln w="38100" cap="flat" cmpd="sng">
              <a:solidFill>
                <a:schemeClr val="accent6"/>
              </a:solidFill>
              <a:prstDash val="solid"/>
              <a:round/>
              <a:headEnd type="none" w="lg" len="lg"/>
              <a:tailEnd type="none" w="lg" len="lg"/>
            </a:ln>
          </p:spPr>
        </p:cxnSp>
        <p:cxnSp>
          <p:nvCxnSpPr>
            <p:cNvPr id="728" name="Shape 728"/>
            <p:cNvCxnSpPr>
              <a:endCxn id="718" idx="1"/>
            </p:cNvCxnSpPr>
            <p:nvPr/>
          </p:nvCxnSpPr>
          <p:spPr>
            <a:xfrm rot="10800000" flipH="1">
              <a:off x="4729275" y="4524524"/>
              <a:ext cx="1109400" cy="46500"/>
            </a:xfrm>
            <a:prstGeom prst="straightConnector1">
              <a:avLst/>
            </a:prstGeom>
            <a:noFill/>
            <a:ln w="38100" cap="flat" cmpd="sng">
              <a:solidFill>
                <a:schemeClr val="accent6"/>
              </a:solidFill>
              <a:prstDash val="solid"/>
              <a:round/>
              <a:headEnd type="none" w="lg" len="lg"/>
              <a:tailEnd type="none" w="lg" len="lg"/>
            </a:ln>
          </p:spPr>
        </p:cxnSp>
        <p:cxnSp>
          <p:nvCxnSpPr>
            <p:cNvPr id="729" name="Shape 729"/>
            <p:cNvCxnSpPr>
              <a:stCxn id="718" idx="0"/>
              <a:endCxn id="717" idx="3"/>
            </p:cNvCxnSpPr>
            <p:nvPr/>
          </p:nvCxnSpPr>
          <p:spPr>
            <a:xfrm rot="10800000">
              <a:off x="5706225" y="4123875"/>
              <a:ext cx="340200" cy="262500"/>
            </a:xfrm>
            <a:prstGeom prst="straightConnector1">
              <a:avLst/>
            </a:prstGeom>
            <a:noFill/>
            <a:ln w="38100" cap="flat" cmpd="sng">
              <a:solidFill>
                <a:schemeClr val="accent6"/>
              </a:solidFill>
              <a:prstDash val="solid"/>
              <a:round/>
              <a:headEnd type="none" w="lg" len="lg"/>
              <a:tailEnd type="none" w="lg" len="lg"/>
            </a:ln>
          </p:spPr>
        </p:cxnSp>
      </p:grpSp>
      <p:cxnSp>
        <p:nvCxnSpPr>
          <p:cNvPr id="730" name="Shape 730"/>
          <p:cNvCxnSpPr>
            <a:stCxn id="709" idx="3"/>
            <a:endCxn id="711" idx="1"/>
          </p:cNvCxnSpPr>
          <p:nvPr/>
        </p:nvCxnSpPr>
        <p:spPr>
          <a:xfrm rot="10800000" flipH="1">
            <a:off x="2350613" y="1150012"/>
            <a:ext cx="1361699" cy="570300"/>
          </a:xfrm>
          <a:prstGeom prst="straightConnector1">
            <a:avLst/>
          </a:prstGeom>
          <a:noFill/>
          <a:ln w="19050" cap="flat" cmpd="sng">
            <a:solidFill>
              <a:schemeClr val="accent6"/>
            </a:solidFill>
            <a:prstDash val="solid"/>
            <a:round/>
            <a:headEnd type="none" w="lg" len="lg"/>
            <a:tailEnd type="none" w="lg" len="lg"/>
          </a:ln>
        </p:spPr>
      </p:cxnSp>
      <p:cxnSp>
        <p:nvCxnSpPr>
          <p:cNvPr id="731" name="Shape 731"/>
          <p:cNvCxnSpPr>
            <a:endCxn id="710" idx="1"/>
          </p:cNvCxnSpPr>
          <p:nvPr/>
        </p:nvCxnSpPr>
        <p:spPr>
          <a:xfrm>
            <a:off x="4466601" y="1149875"/>
            <a:ext cx="1701000" cy="658500"/>
          </a:xfrm>
          <a:prstGeom prst="straightConnector1">
            <a:avLst/>
          </a:prstGeom>
          <a:noFill/>
          <a:ln w="19050" cap="flat" cmpd="sng">
            <a:solidFill>
              <a:schemeClr val="accent6"/>
            </a:solidFill>
            <a:prstDash val="solid"/>
            <a:round/>
            <a:headEnd type="none" w="lg" len="lg"/>
            <a:tailEnd type="none" w="lg" len="lg"/>
          </a:ln>
        </p:spPr>
      </p:cxnSp>
      <p:cxnSp>
        <p:nvCxnSpPr>
          <p:cNvPr id="732" name="Shape 732"/>
          <p:cNvCxnSpPr>
            <a:endCxn id="710" idx="1"/>
          </p:cNvCxnSpPr>
          <p:nvPr/>
        </p:nvCxnSpPr>
        <p:spPr>
          <a:xfrm>
            <a:off x="2350701" y="1720475"/>
            <a:ext cx="3816900" cy="87900"/>
          </a:xfrm>
          <a:prstGeom prst="straightConnector1">
            <a:avLst/>
          </a:prstGeom>
          <a:noFill/>
          <a:ln w="19050" cap="flat" cmpd="sng">
            <a:solidFill>
              <a:schemeClr val="accent6"/>
            </a:solidFill>
            <a:prstDash val="solid"/>
            <a:round/>
            <a:headEnd type="none" w="lg" len="lg"/>
            <a:tailEnd type="none" w="lg" len="lg"/>
          </a:ln>
        </p:spPr>
      </p:cxnSp>
      <p:sp>
        <p:nvSpPr>
          <p:cNvPr id="733" name="Shape 733"/>
          <p:cNvSpPr txBox="1">
            <a:spLocks noGrp="1"/>
          </p:cNvSpPr>
          <p:nvPr>
            <p:ph type="title"/>
          </p:nvPr>
        </p:nvSpPr>
        <p:spPr>
          <a:xfrm>
            <a:off x="311700" y="140225"/>
            <a:ext cx="8520600" cy="572700"/>
          </a:xfrm>
          <a:prstGeom prst="rect">
            <a:avLst/>
          </a:prstGeom>
          <a:noFill/>
          <a:ln>
            <a:noFill/>
          </a:ln>
        </p:spPr>
        <p:txBody>
          <a:bodyPr wrap="square" lIns="91425" tIns="91425" rIns="91425" bIns="91425" anchor="b" anchorCtr="0">
            <a:noAutofit/>
          </a:bodyPr>
          <a:lstStyle/>
          <a:p>
            <a:pPr marL="0" marR="0" lvl="0" indent="0" algn="l" rtl="0">
              <a:spcBef>
                <a:spcPts val="0"/>
              </a:spcBef>
              <a:buClr>
                <a:srgbClr val="800000"/>
              </a:buClr>
              <a:buSzPct val="25000"/>
              <a:buFont typeface="Arial"/>
              <a:buNone/>
            </a:pPr>
            <a:r>
              <a:rPr lang="en">
                <a:solidFill>
                  <a:srgbClr val="990000"/>
                </a:solidFill>
                <a:latin typeface="Droid Sans"/>
                <a:ea typeface="Droid Sans"/>
                <a:cs typeface="Droid Sans"/>
                <a:sym typeface="Droid Sans"/>
              </a:rPr>
              <a:t>Closer look...</a:t>
            </a:r>
          </a:p>
        </p:txBody>
      </p:sp>
      <p:sp>
        <p:nvSpPr>
          <p:cNvPr id="734" name="Shape 734"/>
          <p:cNvSpPr txBox="1">
            <a:spLocks noGrp="1"/>
          </p:cNvSpPr>
          <p:nvPr>
            <p:ph type="sldNum" idx="12"/>
          </p:nvPr>
        </p:nvSpPr>
        <p:spPr>
          <a:xfrm>
            <a:off x="8472457" y="4663216"/>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16</a:t>
            </a:fld>
            <a:endParaRPr lang="en"/>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38"/>
        <p:cNvGrpSpPr/>
        <p:nvPr/>
      </p:nvGrpSpPr>
      <p:grpSpPr>
        <a:xfrm>
          <a:off x="0" y="0"/>
          <a:ext cx="0" cy="0"/>
          <a:chOff x="0" y="0"/>
          <a:chExt cx="0" cy="0"/>
        </a:xfrm>
      </p:grpSpPr>
      <p:grpSp>
        <p:nvGrpSpPr>
          <p:cNvPr id="739" name="Shape 739"/>
          <p:cNvGrpSpPr/>
          <p:nvPr/>
        </p:nvGrpSpPr>
        <p:grpSpPr>
          <a:xfrm>
            <a:off x="452379" y="748034"/>
            <a:ext cx="7978279" cy="4082375"/>
            <a:chOff x="1930055" y="2280875"/>
            <a:chExt cx="5274895" cy="2549413"/>
          </a:xfrm>
        </p:grpSpPr>
        <p:pic>
          <p:nvPicPr>
            <p:cNvPr id="740" name="Shape 740"/>
            <p:cNvPicPr preferRelativeResize="0"/>
            <p:nvPr/>
          </p:nvPicPr>
          <p:blipFill>
            <a:blip r:embed="rId3">
              <a:alphaModFix/>
            </a:blip>
            <a:stretch>
              <a:fillRect/>
            </a:stretch>
          </p:blipFill>
          <p:spPr>
            <a:xfrm>
              <a:off x="2686531" y="2637104"/>
              <a:ext cx="498554" cy="501902"/>
            </a:xfrm>
            <a:prstGeom prst="rect">
              <a:avLst/>
            </a:prstGeom>
            <a:noFill/>
            <a:ln>
              <a:noFill/>
            </a:ln>
          </p:spPr>
        </p:pic>
        <p:pic>
          <p:nvPicPr>
            <p:cNvPr id="741" name="Shape 741"/>
            <p:cNvPicPr preferRelativeResize="0"/>
            <p:nvPr/>
          </p:nvPicPr>
          <p:blipFill>
            <a:blip r:embed="rId3">
              <a:alphaModFix/>
            </a:blip>
            <a:stretch>
              <a:fillRect/>
            </a:stretch>
          </p:blipFill>
          <p:spPr>
            <a:xfrm>
              <a:off x="5708714" y="2692098"/>
              <a:ext cx="498554" cy="501902"/>
            </a:xfrm>
            <a:prstGeom prst="rect">
              <a:avLst/>
            </a:prstGeom>
            <a:noFill/>
            <a:ln>
              <a:noFill/>
            </a:ln>
          </p:spPr>
        </p:pic>
        <p:pic>
          <p:nvPicPr>
            <p:cNvPr id="742" name="Shape 742"/>
            <p:cNvPicPr preferRelativeResize="0"/>
            <p:nvPr/>
          </p:nvPicPr>
          <p:blipFill>
            <a:blip r:embed="rId3">
              <a:alphaModFix/>
            </a:blip>
            <a:stretch>
              <a:fillRect/>
            </a:stretch>
          </p:blipFill>
          <p:spPr>
            <a:xfrm>
              <a:off x="4085408" y="2280875"/>
              <a:ext cx="498554" cy="501902"/>
            </a:xfrm>
            <a:prstGeom prst="rect">
              <a:avLst/>
            </a:prstGeom>
            <a:noFill/>
            <a:ln>
              <a:noFill/>
            </a:ln>
          </p:spPr>
        </p:pic>
        <p:grpSp>
          <p:nvGrpSpPr>
            <p:cNvPr id="743" name="Shape 743"/>
            <p:cNvGrpSpPr/>
            <p:nvPr/>
          </p:nvGrpSpPr>
          <p:grpSpPr>
            <a:xfrm>
              <a:off x="1930055" y="3710258"/>
              <a:ext cx="5274895" cy="1120030"/>
              <a:chOff x="1921825" y="3715875"/>
              <a:chExt cx="5282820" cy="1114236"/>
            </a:xfrm>
          </p:grpSpPr>
          <p:sp>
            <p:nvSpPr>
              <p:cNvPr id="744" name="Shape 744"/>
              <p:cNvSpPr/>
              <p:nvPr/>
            </p:nvSpPr>
            <p:spPr>
              <a:xfrm>
                <a:off x="1921825" y="3715875"/>
                <a:ext cx="5282820" cy="1114236"/>
              </a:xfrm>
              <a:prstGeom prst="cloud">
                <a:avLst/>
              </a:prstGeom>
              <a:solidFill>
                <a:srgbClr val="C9DAF8"/>
              </a:solidFill>
              <a:ln w="19050" cap="flat" cmpd="sng">
                <a:solidFill>
                  <a:srgbClr val="CFE2F3"/>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pic>
            <p:nvPicPr>
              <p:cNvPr id="745" name="Shape 745" descr="http://www.clker.com/cliparts/6/c/4/a/1195429795336159975juanjo_Router.svg.hi.png"/>
              <p:cNvPicPr preferRelativeResize="0"/>
              <p:nvPr/>
            </p:nvPicPr>
            <p:blipFill>
              <a:blip r:embed="rId4">
                <a:alphaModFix/>
              </a:blip>
              <a:stretch>
                <a:fillRect/>
              </a:stretch>
            </p:blipFill>
            <p:spPr>
              <a:xfrm>
                <a:off x="2583049" y="4261825"/>
                <a:ext cx="415500" cy="276299"/>
              </a:xfrm>
              <a:prstGeom prst="rect">
                <a:avLst/>
              </a:prstGeom>
              <a:noFill/>
              <a:ln>
                <a:noFill/>
              </a:ln>
            </p:spPr>
          </p:pic>
          <p:pic>
            <p:nvPicPr>
              <p:cNvPr id="746" name="Shape 746" descr="http://www.clker.com/cliparts/6/c/4/a/1195429795336159975juanjo_Router.svg.hi.png"/>
              <p:cNvPicPr preferRelativeResize="0"/>
              <p:nvPr/>
            </p:nvPicPr>
            <p:blipFill>
              <a:blip r:embed="rId4">
                <a:alphaModFix/>
              </a:blip>
              <a:stretch>
                <a:fillRect/>
              </a:stretch>
            </p:blipFill>
            <p:spPr>
              <a:xfrm>
                <a:off x="4313800" y="4432775"/>
                <a:ext cx="415500" cy="276299"/>
              </a:xfrm>
              <a:prstGeom prst="rect">
                <a:avLst/>
              </a:prstGeom>
              <a:noFill/>
              <a:ln>
                <a:noFill/>
              </a:ln>
            </p:spPr>
          </p:pic>
          <p:pic>
            <p:nvPicPr>
              <p:cNvPr id="747" name="Shape 747" descr="http://www.clker.com/cliparts/6/c/4/a/1195429795336159975juanjo_Router.svg.hi.png"/>
              <p:cNvPicPr preferRelativeResize="0"/>
              <p:nvPr/>
            </p:nvPicPr>
            <p:blipFill>
              <a:blip r:embed="rId4">
                <a:alphaModFix/>
              </a:blip>
              <a:stretch>
                <a:fillRect/>
              </a:stretch>
            </p:blipFill>
            <p:spPr>
              <a:xfrm>
                <a:off x="3830975" y="3916725"/>
                <a:ext cx="415500" cy="276299"/>
              </a:xfrm>
              <a:prstGeom prst="rect">
                <a:avLst/>
              </a:prstGeom>
              <a:noFill/>
              <a:ln>
                <a:noFill/>
              </a:ln>
            </p:spPr>
          </p:pic>
          <p:pic>
            <p:nvPicPr>
              <p:cNvPr id="748" name="Shape 748" descr="http://www.clker.com/cliparts/6/c/4/a/1195429795336159975juanjo_Router.svg.hi.png"/>
              <p:cNvPicPr preferRelativeResize="0"/>
              <p:nvPr/>
            </p:nvPicPr>
            <p:blipFill>
              <a:blip r:embed="rId4">
                <a:alphaModFix/>
              </a:blip>
              <a:stretch>
                <a:fillRect/>
              </a:stretch>
            </p:blipFill>
            <p:spPr>
              <a:xfrm>
                <a:off x="5290900" y="3985525"/>
                <a:ext cx="415500" cy="276299"/>
              </a:xfrm>
              <a:prstGeom prst="rect">
                <a:avLst/>
              </a:prstGeom>
              <a:noFill/>
              <a:ln>
                <a:noFill/>
              </a:ln>
            </p:spPr>
          </p:pic>
          <p:pic>
            <p:nvPicPr>
              <p:cNvPr id="749" name="Shape 749" descr="http://www.clker.com/cliparts/6/c/4/a/1195429795336159975juanjo_Router.svg.hi.png"/>
              <p:cNvPicPr preferRelativeResize="0"/>
              <p:nvPr/>
            </p:nvPicPr>
            <p:blipFill>
              <a:blip r:embed="rId4">
                <a:alphaModFix/>
              </a:blip>
              <a:stretch>
                <a:fillRect/>
              </a:stretch>
            </p:blipFill>
            <p:spPr>
              <a:xfrm>
                <a:off x="5838675" y="4386375"/>
                <a:ext cx="415500" cy="276299"/>
              </a:xfrm>
              <a:prstGeom prst="rect">
                <a:avLst/>
              </a:prstGeom>
              <a:noFill/>
              <a:ln>
                <a:noFill/>
              </a:ln>
            </p:spPr>
          </p:pic>
          <p:pic>
            <p:nvPicPr>
              <p:cNvPr id="750" name="Shape 750" descr="http://www.clker.com/cliparts/6/c/4/a/1195429795336159975juanjo_Router.svg.hi.png"/>
              <p:cNvPicPr preferRelativeResize="0"/>
              <p:nvPr/>
            </p:nvPicPr>
            <p:blipFill>
              <a:blip r:embed="rId4">
                <a:alphaModFix/>
              </a:blip>
              <a:stretch>
                <a:fillRect/>
              </a:stretch>
            </p:blipFill>
            <p:spPr>
              <a:xfrm>
                <a:off x="4579900" y="3827700"/>
                <a:ext cx="415500" cy="276299"/>
              </a:xfrm>
              <a:prstGeom prst="rect">
                <a:avLst/>
              </a:prstGeom>
              <a:noFill/>
              <a:ln>
                <a:noFill/>
              </a:ln>
            </p:spPr>
          </p:pic>
          <p:pic>
            <p:nvPicPr>
              <p:cNvPr id="751" name="Shape 751" descr="http://www.clker.com/cliparts/6/c/4/a/1195429795336159975juanjo_Router.svg.hi.png"/>
              <p:cNvPicPr preferRelativeResize="0"/>
              <p:nvPr/>
            </p:nvPicPr>
            <p:blipFill>
              <a:blip r:embed="rId4">
                <a:alphaModFix/>
              </a:blip>
              <a:stretch>
                <a:fillRect/>
              </a:stretch>
            </p:blipFill>
            <p:spPr>
              <a:xfrm>
                <a:off x="3336700" y="4386375"/>
                <a:ext cx="415500" cy="276299"/>
              </a:xfrm>
              <a:prstGeom prst="rect">
                <a:avLst/>
              </a:prstGeom>
              <a:noFill/>
              <a:ln>
                <a:noFill/>
              </a:ln>
            </p:spPr>
          </p:pic>
          <p:cxnSp>
            <p:nvCxnSpPr>
              <p:cNvPr id="752" name="Shape 752"/>
              <p:cNvCxnSpPr>
                <a:stCxn id="745" idx="3"/>
                <a:endCxn id="751" idx="1"/>
              </p:cNvCxnSpPr>
              <p:nvPr/>
            </p:nvCxnSpPr>
            <p:spPr>
              <a:xfrm>
                <a:off x="2998549" y="4399974"/>
                <a:ext cx="338099" cy="124500"/>
              </a:xfrm>
              <a:prstGeom prst="straightConnector1">
                <a:avLst/>
              </a:prstGeom>
              <a:noFill/>
              <a:ln w="38100" cap="flat" cmpd="sng">
                <a:solidFill>
                  <a:schemeClr val="accent6"/>
                </a:solidFill>
                <a:prstDash val="solid"/>
                <a:round/>
                <a:headEnd type="none" w="lg" len="lg"/>
                <a:tailEnd type="none" w="lg" len="lg"/>
              </a:ln>
            </p:spPr>
          </p:cxnSp>
          <p:cxnSp>
            <p:nvCxnSpPr>
              <p:cNvPr id="753" name="Shape 753"/>
              <p:cNvCxnSpPr>
                <a:stCxn id="745" idx="3"/>
                <a:endCxn id="747" idx="1"/>
              </p:cNvCxnSpPr>
              <p:nvPr/>
            </p:nvCxnSpPr>
            <p:spPr>
              <a:xfrm rot="10800000" flipH="1">
                <a:off x="2998549" y="4054674"/>
                <a:ext cx="832499" cy="345300"/>
              </a:xfrm>
              <a:prstGeom prst="straightConnector1">
                <a:avLst/>
              </a:prstGeom>
              <a:noFill/>
              <a:ln w="38100" cap="flat" cmpd="sng">
                <a:solidFill>
                  <a:schemeClr val="accent6"/>
                </a:solidFill>
                <a:prstDash val="solid"/>
                <a:round/>
                <a:headEnd type="none" w="lg" len="lg"/>
                <a:tailEnd type="none" w="lg" len="lg"/>
              </a:ln>
            </p:spPr>
          </p:cxnSp>
          <p:cxnSp>
            <p:nvCxnSpPr>
              <p:cNvPr id="754" name="Shape 754"/>
              <p:cNvCxnSpPr>
                <a:stCxn id="747" idx="3"/>
                <a:endCxn id="746" idx="0"/>
              </p:cNvCxnSpPr>
              <p:nvPr/>
            </p:nvCxnSpPr>
            <p:spPr>
              <a:xfrm>
                <a:off x="4246475" y="4054874"/>
                <a:ext cx="275100" cy="378000"/>
              </a:xfrm>
              <a:prstGeom prst="straightConnector1">
                <a:avLst/>
              </a:prstGeom>
              <a:noFill/>
              <a:ln w="38100" cap="flat" cmpd="sng">
                <a:solidFill>
                  <a:schemeClr val="accent6"/>
                </a:solidFill>
                <a:prstDash val="solid"/>
                <a:round/>
                <a:headEnd type="none" w="lg" len="lg"/>
                <a:tailEnd type="none" w="lg" len="lg"/>
              </a:ln>
            </p:spPr>
          </p:cxnSp>
          <p:cxnSp>
            <p:nvCxnSpPr>
              <p:cNvPr id="755" name="Shape 755"/>
              <p:cNvCxnSpPr>
                <a:stCxn id="751" idx="3"/>
                <a:endCxn id="746" idx="1"/>
              </p:cNvCxnSpPr>
              <p:nvPr/>
            </p:nvCxnSpPr>
            <p:spPr>
              <a:xfrm>
                <a:off x="3752200" y="4524524"/>
                <a:ext cx="561600" cy="46500"/>
              </a:xfrm>
              <a:prstGeom prst="straightConnector1">
                <a:avLst/>
              </a:prstGeom>
              <a:noFill/>
              <a:ln w="38100" cap="flat" cmpd="sng">
                <a:solidFill>
                  <a:schemeClr val="accent6"/>
                </a:solidFill>
                <a:prstDash val="solid"/>
                <a:round/>
                <a:headEnd type="none" w="lg" len="lg"/>
                <a:tailEnd type="none" w="lg" len="lg"/>
              </a:ln>
            </p:spPr>
          </p:cxnSp>
          <p:cxnSp>
            <p:nvCxnSpPr>
              <p:cNvPr id="756" name="Shape 756"/>
              <p:cNvCxnSpPr>
                <a:stCxn id="747" idx="3"/>
                <a:endCxn id="750" idx="1"/>
              </p:cNvCxnSpPr>
              <p:nvPr/>
            </p:nvCxnSpPr>
            <p:spPr>
              <a:xfrm rot="10800000" flipH="1">
                <a:off x="4246475" y="3965774"/>
                <a:ext cx="333300" cy="89100"/>
              </a:xfrm>
              <a:prstGeom prst="straightConnector1">
                <a:avLst/>
              </a:prstGeom>
              <a:noFill/>
              <a:ln w="38100" cap="flat" cmpd="sng">
                <a:solidFill>
                  <a:schemeClr val="accent6"/>
                </a:solidFill>
                <a:prstDash val="solid"/>
                <a:round/>
                <a:headEnd type="none" w="lg" len="lg"/>
                <a:tailEnd type="none" w="lg" len="lg"/>
              </a:ln>
            </p:spPr>
          </p:cxnSp>
          <p:cxnSp>
            <p:nvCxnSpPr>
              <p:cNvPr id="757" name="Shape 757"/>
              <p:cNvCxnSpPr>
                <a:stCxn id="746" idx="3"/>
                <a:endCxn id="748" idx="1"/>
              </p:cNvCxnSpPr>
              <p:nvPr/>
            </p:nvCxnSpPr>
            <p:spPr>
              <a:xfrm rot="10800000" flipH="1">
                <a:off x="4729300" y="4123624"/>
                <a:ext cx="561600" cy="447300"/>
              </a:xfrm>
              <a:prstGeom prst="straightConnector1">
                <a:avLst/>
              </a:prstGeom>
              <a:noFill/>
              <a:ln w="38100" cap="flat" cmpd="sng">
                <a:solidFill>
                  <a:schemeClr val="accent6"/>
                </a:solidFill>
                <a:prstDash val="solid"/>
                <a:round/>
                <a:headEnd type="none" w="lg" len="lg"/>
                <a:tailEnd type="none" w="lg" len="lg"/>
              </a:ln>
            </p:spPr>
          </p:cxnSp>
          <p:cxnSp>
            <p:nvCxnSpPr>
              <p:cNvPr id="758" name="Shape 758"/>
              <p:cNvCxnSpPr>
                <a:stCxn id="750" idx="3"/>
                <a:endCxn id="748" idx="1"/>
              </p:cNvCxnSpPr>
              <p:nvPr/>
            </p:nvCxnSpPr>
            <p:spPr>
              <a:xfrm>
                <a:off x="4995400" y="3965849"/>
                <a:ext cx="295500" cy="157800"/>
              </a:xfrm>
              <a:prstGeom prst="straightConnector1">
                <a:avLst/>
              </a:prstGeom>
              <a:noFill/>
              <a:ln w="38100" cap="flat" cmpd="sng">
                <a:solidFill>
                  <a:schemeClr val="accent6"/>
                </a:solidFill>
                <a:prstDash val="solid"/>
                <a:round/>
                <a:headEnd type="none" w="lg" len="lg"/>
                <a:tailEnd type="none" w="lg" len="lg"/>
              </a:ln>
            </p:spPr>
          </p:cxnSp>
          <p:cxnSp>
            <p:nvCxnSpPr>
              <p:cNvPr id="759" name="Shape 759"/>
              <p:cNvCxnSpPr>
                <a:endCxn id="749" idx="1"/>
              </p:cNvCxnSpPr>
              <p:nvPr/>
            </p:nvCxnSpPr>
            <p:spPr>
              <a:xfrm rot="10800000" flipH="1">
                <a:off x="4729275" y="4524524"/>
                <a:ext cx="1109400" cy="46500"/>
              </a:xfrm>
              <a:prstGeom prst="straightConnector1">
                <a:avLst/>
              </a:prstGeom>
              <a:noFill/>
              <a:ln w="38100" cap="flat" cmpd="sng">
                <a:solidFill>
                  <a:schemeClr val="accent6"/>
                </a:solidFill>
                <a:prstDash val="solid"/>
                <a:round/>
                <a:headEnd type="none" w="lg" len="lg"/>
                <a:tailEnd type="none" w="lg" len="lg"/>
              </a:ln>
            </p:spPr>
          </p:cxnSp>
          <p:cxnSp>
            <p:nvCxnSpPr>
              <p:cNvPr id="760" name="Shape 760"/>
              <p:cNvCxnSpPr>
                <a:stCxn id="749" idx="0"/>
                <a:endCxn id="748" idx="3"/>
              </p:cNvCxnSpPr>
              <p:nvPr/>
            </p:nvCxnSpPr>
            <p:spPr>
              <a:xfrm rot="10800000">
                <a:off x="5706225" y="4123875"/>
                <a:ext cx="340200" cy="262500"/>
              </a:xfrm>
              <a:prstGeom prst="straightConnector1">
                <a:avLst/>
              </a:prstGeom>
              <a:noFill/>
              <a:ln w="38100" cap="flat" cmpd="sng">
                <a:solidFill>
                  <a:schemeClr val="accent6"/>
                </a:solidFill>
                <a:prstDash val="solid"/>
                <a:round/>
                <a:headEnd type="none" w="lg" len="lg"/>
                <a:tailEnd type="none" w="lg" len="lg"/>
              </a:ln>
            </p:spPr>
          </p:cxnSp>
        </p:grpSp>
        <p:cxnSp>
          <p:nvCxnSpPr>
            <p:cNvPr id="761" name="Shape 761"/>
            <p:cNvCxnSpPr>
              <a:stCxn id="740" idx="3"/>
              <a:endCxn id="742" idx="1"/>
            </p:cNvCxnSpPr>
            <p:nvPr/>
          </p:nvCxnSpPr>
          <p:spPr>
            <a:xfrm rot="10800000" flipH="1">
              <a:off x="3185086" y="2531955"/>
              <a:ext cx="900300" cy="356100"/>
            </a:xfrm>
            <a:prstGeom prst="straightConnector1">
              <a:avLst/>
            </a:prstGeom>
            <a:noFill/>
            <a:ln w="19050" cap="flat" cmpd="sng">
              <a:solidFill>
                <a:schemeClr val="accent6"/>
              </a:solidFill>
              <a:prstDash val="solid"/>
              <a:round/>
              <a:headEnd type="none" w="lg" len="lg"/>
              <a:tailEnd type="none" w="lg" len="lg"/>
            </a:ln>
          </p:spPr>
        </p:cxnSp>
        <p:cxnSp>
          <p:nvCxnSpPr>
            <p:cNvPr id="762" name="Shape 762"/>
            <p:cNvCxnSpPr>
              <a:endCxn id="741" idx="1"/>
            </p:cNvCxnSpPr>
            <p:nvPr/>
          </p:nvCxnSpPr>
          <p:spPr>
            <a:xfrm>
              <a:off x="4584014" y="2531749"/>
              <a:ext cx="1124700" cy="411300"/>
            </a:xfrm>
            <a:prstGeom prst="straightConnector1">
              <a:avLst/>
            </a:prstGeom>
            <a:noFill/>
            <a:ln w="19050" cap="flat" cmpd="sng">
              <a:solidFill>
                <a:schemeClr val="accent6"/>
              </a:solidFill>
              <a:prstDash val="solid"/>
              <a:round/>
              <a:headEnd type="none" w="lg" len="lg"/>
              <a:tailEnd type="none" w="lg" len="lg"/>
            </a:ln>
          </p:spPr>
        </p:cxnSp>
        <p:cxnSp>
          <p:nvCxnSpPr>
            <p:cNvPr id="763" name="Shape 763"/>
            <p:cNvCxnSpPr>
              <a:endCxn id="741" idx="1"/>
            </p:cNvCxnSpPr>
            <p:nvPr/>
          </p:nvCxnSpPr>
          <p:spPr>
            <a:xfrm>
              <a:off x="3185114" y="2888149"/>
              <a:ext cx="2523600" cy="54900"/>
            </a:xfrm>
            <a:prstGeom prst="straightConnector1">
              <a:avLst/>
            </a:prstGeom>
            <a:noFill/>
            <a:ln w="19050" cap="flat" cmpd="sng">
              <a:solidFill>
                <a:schemeClr val="accent6"/>
              </a:solidFill>
              <a:prstDash val="solid"/>
              <a:round/>
              <a:headEnd type="none" w="lg" len="lg"/>
              <a:tailEnd type="none" w="lg" len="lg"/>
            </a:ln>
          </p:spPr>
        </p:cxnSp>
      </p:grpSp>
      <p:cxnSp>
        <p:nvCxnSpPr>
          <p:cNvPr id="764" name="Shape 764"/>
          <p:cNvCxnSpPr>
            <a:stCxn id="765" idx="0"/>
            <a:endCxn id="766" idx="2"/>
          </p:cNvCxnSpPr>
          <p:nvPr/>
        </p:nvCxnSpPr>
        <p:spPr>
          <a:xfrm rot="10800000" flipH="1">
            <a:off x="1764732" y="2122281"/>
            <a:ext cx="208800" cy="1793400"/>
          </a:xfrm>
          <a:prstGeom prst="straightConnector1">
            <a:avLst/>
          </a:prstGeom>
          <a:noFill/>
          <a:ln w="19050" cap="flat" cmpd="sng">
            <a:solidFill>
              <a:srgbClr val="FF0000"/>
            </a:solidFill>
            <a:prstDash val="solid"/>
            <a:round/>
            <a:headEnd type="none" w="lg" len="lg"/>
            <a:tailEnd type="triangle" w="lg" len="lg"/>
          </a:ln>
        </p:spPr>
      </p:cxnSp>
      <p:cxnSp>
        <p:nvCxnSpPr>
          <p:cNvPr id="767" name="Shape 767"/>
          <p:cNvCxnSpPr>
            <a:endCxn id="768" idx="2"/>
          </p:cNvCxnSpPr>
          <p:nvPr/>
        </p:nvCxnSpPr>
        <p:spPr>
          <a:xfrm rot="10800000" flipH="1">
            <a:off x="1764683" y="1551730"/>
            <a:ext cx="2324700" cy="2364000"/>
          </a:xfrm>
          <a:prstGeom prst="straightConnector1">
            <a:avLst/>
          </a:prstGeom>
          <a:noFill/>
          <a:ln w="19050" cap="flat" cmpd="sng">
            <a:solidFill>
              <a:srgbClr val="FF0000"/>
            </a:solidFill>
            <a:prstDash val="solid"/>
            <a:round/>
            <a:headEnd type="none" w="lg" len="lg"/>
            <a:tailEnd type="triangle" w="lg" len="lg"/>
          </a:ln>
        </p:spPr>
      </p:cxnSp>
      <p:sp>
        <p:nvSpPr>
          <p:cNvPr id="769" name="Shape 769"/>
          <p:cNvSpPr txBox="1">
            <a:spLocks noGrp="1"/>
          </p:cNvSpPr>
          <p:nvPr>
            <p:ph type="sldNum" idx="12"/>
          </p:nvPr>
        </p:nvSpPr>
        <p:spPr>
          <a:xfrm>
            <a:off x="8472457" y="4663216"/>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17</a:t>
            </a:fld>
            <a:endParaRPr lang="en"/>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73"/>
        <p:cNvGrpSpPr/>
        <p:nvPr/>
      </p:nvGrpSpPr>
      <p:grpSpPr>
        <a:xfrm>
          <a:off x="0" y="0"/>
          <a:ext cx="0" cy="0"/>
          <a:chOff x="0" y="0"/>
          <a:chExt cx="0" cy="0"/>
        </a:xfrm>
      </p:grpSpPr>
      <p:pic>
        <p:nvPicPr>
          <p:cNvPr id="774" name="Shape 774"/>
          <p:cNvPicPr preferRelativeResize="0"/>
          <p:nvPr/>
        </p:nvPicPr>
        <p:blipFill>
          <a:blip r:embed="rId3">
            <a:alphaModFix/>
          </a:blip>
          <a:stretch>
            <a:fillRect/>
          </a:stretch>
        </p:blipFill>
        <p:spPr>
          <a:xfrm>
            <a:off x="1596549" y="1318464"/>
            <a:ext cx="754064" cy="803695"/>
          </a:xfrm>
          <a:prstGeom prst="rect">
            <a:avLst/>
          </a:prstGeom>
          <a:noFill/>
          <a:ln>
            <a:noFill/>
          </a:ln>
        </p:spPr>
      </p:pic>
      <p:pic>
        <p:nvPicPr>
          <p:cNvPr id="775" name="Shape 775"/>
          <p:cNvPicPr preferRelativeResize="0"/>
          <p:nvPr/>
        </p:nvPicPr>
        <p:blipFill>
          <a:blip r:embed="rId3">
            <a:alphaModFix/>
          </a:blip>
          <a:stretch>
            <a:fillRect/>
          </a:stretch>
        </p:blipFill>
        <p:spPr>
          <a:xfrm>
            <a:off x="6167601" y="1406527"/>
            <a:ext cx="754063" cy="803695"/>
          </a:xfrm>
          <a:prstGeom prst="rect">
            <a:avLst/>
          </a:prstGeom>
          <a:noFill/>
          <a:ln>
            <a:noFill/>
          </a:ln>
        </p:spPr>
      </p:pic>
      <p:pic>
        <p:nvPicPr>
          <p:cNvPr id="776" name="Shape 776"/>
          <p:cNvPicPr preferRelativeResize="0"/>
          <p:nvPr/>
        </p:nvPicPr>
        <p:blipFill>
          <a:blip r:embed="rId3">
            <a:alphaModFix/>
          </a:blip>
          <a:stretch>
            <a:fillRect/>
          </a:stretch>
        </p:blipFill>
        <p:spPr>
          <a:xfrm>
            <a:off x="3712351" y="748034"/>
            <a:ext cx="754063" cy="803696"/>
          </a:xfrm>
          <a:prstGeom prst="rect">
            <a:avLst/>
          </a:prstGeom>
          <a:noFill/>
          <a:ln>
            <a:noFill/>
          </a:ln>
        </p:spPr>
      </p:pic>
      <p:grpSp>
        <p:nvGrpSpPr>
          <p:cNvPr id="777" name="Shape 777"/>
          <p:cNvGrpSpPr/>
          <p:nvPr/>
        </p:nvGrpSpPr>
        <p:grpSpPr>
          <a:xfrm>
            <a:off x="452319" y="3036806"/>
            <a:ext cx="7978114" cy="1793474"/>
            <a:chOff x="1921825" y="3715875"/>
            <a:chExt cx="5282820" cy="1114236"/>
          </a:xfrm>
        </p:grpSpPr>
        <p:sp>
          <p:nvSpPr>
            <p:cNvPr id="778" name="Shape 778"/>
            <p:cNvSpPr/>
            <p:nvPr/>
          </p:nvSpPr>
          <p:spPr>
            <a:xfrm>
              <a:off x="1921825" y="3715875"/>
              <a:ext cx="5282820" cy="1114236"/>
            </a:xfrm>
            <a:prstGeom prst="cloud">
              <a:avLst/>
            </a:prstGeom>
            <a:solidFill>
              <a:srgbClr val="C9DAF8"/>
            </a:solidFill>
            <a:ln w="19050" cap="flat" cmpd="sng">
              <a:solidFill>
                <a:srgbClr val="CFE2F3"/>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pic>
          <p:nvPicPr>
            <p:cNvPr id="779" name="Shape 779" descr="http://www.clker.com/cliparts/6/c/4/a/1195429795336159975juanjo_Router.svg.hi.png"/>
            <p:cNvPicPr preferRelativeResize="0"/>
            <p:nvPr/>
          </p:nvPicPr>
          <p:blipFill>
            <a:blip r:embed="rId4">
              <a:alphaModFix/>
            </a:blip>
            <a:stretch>
              <a:fillRect/>
            </a:stretch>
          </p:blipFill>
          <p:spPr>
            <a:xfrm>
              <a:off x="2583049" y="4261825"/>
              <a:ext cx="415500" cy="276299"/>
            </a:xfrm>
            <a:prstGeom prst="rect">
              <a:avLst/>
            </a:prstGeom>
            <a:noFill/>
            <a:ln>
              <a:noFill/>
            </a:ln>
          </p:spPr>
        </p:pic>
        <p:pic>
          <p:nvPicPr>
            <p:cNvPr id="780" name="Shape 780" descr="http://www.clker.com/cliparts/6/c/4/a/1195429795336159975juanjo_Router.svg.hi.png"/>
            <p:cNvPicPr preferRelativeResize="0"/>
            <p:nvPr/>
          </p:nvPicPr>
          <p:blipFill>
            <a:blip r:embed="rId4">
              <a:alphaModFix/>
            </a:blip>
            <a:stretch>
              <a:fillRect/>
            </a:stretch>
          </p:blipFill>
          <p:spPr>
            <a:xfrm>
              <a:off x="4313800" y="4432775"/>
              <a:ext cx="415500" cy="276299"/>
            </a:xfrm>
            <a:prstGeom prst="rect">
              <a:avLst/>
            </a:prstGeom>
            <a:noFill/>
            <a:ln>
              <a:noFill/>
            </a:ln>
          </p:spPr>
        </p:pic>
        <p:pic>
          <p:nvPicPr>
            <p:cNvPr id="781" name="Shape 781" descr="http://www.clker.com/cliparts/6/c/4/a/1195429795336159975juanjo_Router.svg.hi.png"/>
            <p:cNvPicPr preferRelativeResize="0"/>
            <p:nvPr/>
          </p:nvPicPr>
          <p:blipFill>
            <a:blip r:embed="rId4">
              <a:alphaModFix/>
            </a:blip>
            <a:stretch>
              <a:fillRect/>
            </a:stretch>
          </p:blipFill>
          <p:spPr>
            <a:xfrm>
              <a:off x="3830975" y="3916725"/>
              <a:ext cx="415500" cy="276299"/>
            </a:xfrm>
            <a:prstGeom prst="rect">
              <a:avLst/>
            </a:prstGeom>
            <a:noFill/>
            <a:ln>
              <a:noFill/>
            </a:ln>
          </p:spPr>
        </p:pic>
        <p:pic>
          <p:nvPicPr>
            <p:cNvPr id="782" name="Shape 782" descr="http://www.clker.com/cliparts/6/c/4/a/1195429795336159975juanjo_Router.svg.hi.png"/>
            <p:cNvPicPr preferRelativeResize="0"/>
            <p:nvPr/>
          </p:nvPicPr>
          <p:blipFill>
            <a:blip r:embed="rId4">
              <a:alphaModFix/>
            </a:blip>
            <a:stretch>
              <a:fillRect/>
            </a:stretch>
          </p:blipFill>
          <p:spPr>
            <a:xfrm>
              <a:off x="5290900" y="3985525"/>
              <a:ext cx="415500" cy="276299"/>
            </a:xfrm>
            <a:prstGeom prst="rect">
              <a:avLst/>
            </a:prstGeom>
            <a:noFill/>
            <a:ln>
              <a:noFill/>
            </a:ln>
          </p:spPr>
        </p:pic>
        <p:pic>
          <p:nvPicPr>
            <p:cNvPr id="783" name="Shape 783" descr="http://www.clker.com/cliparts/6/c/4/a/1195429795336159975juanjo_Router.svg.hi.png"/>
            <p:cNvPicPr preferRelativeResize="0"/>
            <p:nvPr/>
          </p:nvPicPr>
          <p:blipFill>
            <a:blip r:embed="rId4">
              <a:alphaModFix/>
            </a:blip>
            <a:stretch>
              <a:fillRect/>
            </a:stretch>
          </p:blipFill>
          <p:spPr>
            <a:xfrm>
              <a:off x="5838675" y="4386375"/>
              <a:ext cx="415500" cy="276299"/>
            </a:xfrm>
            <a:prstGeom prst="rect">
              <a:avLst/>
            </a:prstGeom>
            <a:noFill/>
            <a:ln>
              <a:noFill/>
            </a:ln>
          </p:spPr>
        </p:pic>
        <p:pic>
          <p:nvPicPr>
            <p:cNvPr id="784" name="Shape 784" descr="http://www.clker.com/cliparts/6/c/4/a/1195429795336159975juanjo_Router.svg.hi.png"/>
            <p:cNvPicPr preferRelativeResize="0"/>
            <p:nvPr/>
          </p:nvPicPr>
          <p:blipFill>
            <a:blip r:embed="rId4">
              <a:alphaModFix/>
            </a:blip>
            <a:stretch>
              <a:fillRect/>
            </a:stretch>
          </p:blipFill>
          <p:spPr>
            <a:xfrm>
              <a:off x="4579900" y="3827700"/>
              <a:ext cx="415500" cy="276299"/>
            </a:xfrm>
            <a:prstGeom prst="rect">
              <a:avLst/>
            </a:prstGeom>
            <a:noFill/>
            <a:ln>
              <a:noFill/>
            </a:ln>
          </p:spPr>
        </p:pic>
        <p:pic>
          <p:nvPicPr>
            <p:cNvPr id="785" name="Shape 785" descr="http://www.clker.com/cliparts/6/c/4/a/1195429795336159975juanjo_Router.svg.hi.png"/>
            <p:cNvPicPr preferRelativeResize="0"/>
            <p:nvPr/>
          </p:nvPicPr>
          <p:blipFill>
            <a:blip r:embed="rId4">
              <a:alphaModFix/>
            </a:blip>
            <a:stretch>
              <a:fillRect/>
            </a:stretch>
          </p:blipFill>
          <p:spPr>
            <a:xfrm>
              <a:off x="3336700" y="4386375"/>
              <a:ext cx="415500" cy="276299"/>
            </a:xfrm>
            <a:prstGeom prst="rect">
              <a:avLst/>
            </a:prstGeom>
            <a:noFill/>
            <a:ln>
              <a:noFill/>
            </a:ln>
          </p:spPr>
        </p:pic>
        <p:cxnSp>
          <p:nvCxnSpPr>
            <p:cNvPr id="786" name="Shape 786"/>
            <p:cNvCxnSpPr>
              <a:stCxn id="779" idx="3"/>
              <a:endCxn id="785" idx="1"/>
            </p:cNvCxnSpPr>
            <p:nvPr/>
          </p:nvCxnSpPr>
          <p:spPr>
            <a:xfrm>
              <a:off x="2998549" y="4399974"/>
              <a:ext cx="338099" cy="124500"/>
            </a:xfrm>
            <a:prstGeom prst="straightConnector1">
              <a:avLst/>
            </a:prstGeom>
            <a:noFill/>
            <a:ln w="38100" cap="flat" cmpd="sng">
              <a:solidFill>
                <a:schemeClr val="accent6"/>
              </a:solidFill>
              <a:prstDash val="solid"/>
              <a:round/>
              <a:headEnd type="none" w="lg" len="lg"/>
              <a:tailEnd type="none" w="lg" len="lg"/>
            </a:ln>
          </p:spPr>
        </p:cxnSp>
        <p:cxnSp>
          <p:nvCxnSpPr>
            <p:cNvPr id="787" name="Shape 787"/>
            <p:cNvCxnSpPr>
              <a:stCxn id="779" idx="3"/>
              <a:endCxn id="781" idx="1"/>
            </p:cNvCxnSpPr>
            <p:nvPr/>
          </p:nvCxnSpPr>
          <p:spPr>
            <a:xfrm rot="10800000" flipH="1">
              <a:off x="2998549" y="4054674"/>
              <a:ext cx="832199" cy="345300"/>
            </a:xfrm>
            <a:prstGeom prst="straightConnector1">
              <a:avLst/>
            </a:prstGeom>
            <a:noFill/>
            <a:ln w="38100" cap="flat" cmpd="sng">
              <a:solidFill>
                <a:schemeClr val="accent6"/>
              </a:solidFill>
              <a:prstDash val="solid"/>
              <a:round/>
              <a:headEnd type="none" w="lg" len="lg"/>
              <a:tailEnd type="none" w="lg" len="lg"/>
            </a:ln>
          </p:spPr>
        </p:cxnSp>
        <p:cxnSp>
          <p:nvCxnSpPr>
            <p:cNvPr id="788" name="Shape 788"/>
            <p:cNvCxnSpPr>
              <a:stCxn id="781" idx="3"/>
              <a:endCxn id="780" idx="0"/>
            </p:cNvCxnSpPr>
            <p:nvPr/>
          </p:nvCxnSpPr>
          <p:spPr>
            <a:xfrm>
              <a:off x="4246475" y="4054874"/>
              <a:ext cx="275100" cy="378000"/>
            </a:xfrm>
            <a:prstGeom prst="straightConnector1">
              <a:avLst/>
            </a:prstGeom>
            <a:noFill/>
            <a:ln w="38100" cap="flat" cmpd="sng">
              <a:solidFill>
                <a:schemeClr val="accent6"/>
              </a:solidFill>
              <a:prstDash val="solid"/>
              <a:round/>
              <a:headEnd type="none" w="lg" len="lg"/>
              <a:tailEnd type="none" w="lg" len="lg"/>
            </a:ln>
          </p:spPr>
        </p:cxnSp>
        <p:cxnSp>
          <p:nvCxnSpPr>
            <p:cNvPr id="789" name="Shape 789"/>
            <p:cNvCxnSpPr>
              <a:stCxn id="785" idx="3"/>
              <a:endCxn id="780" idx="1"/>
            </p:cNvCxnSpPr>
            <p:nvPr/>
          </p:nvCxnSpPr>
          <p:spPr>
            <a:xfrm>
              <a:off x="3752200" y="4524524"/>
              <a:ext cx="561600" cy="46500"/>
            </a:xfrm>
            <a:prstGeom prst="straightConnector1">
              <a:avLst/>
            </a:prstGeom>
            <a:noFill/>
            <a:ln w="38100" cap="flat" cmpd="sng">
              <a:solidFill>
                <a:schemeClr val="accent6"/>
              </a:solidFill>
              <a:prstDash val="solid"/>
              <a:round/>
              <a:headEnd type="none" w="lg" len="lg"/>
              <a:tailEnd type="none" w="lg" len="lg"/>
            </a:ln>
          </p:spPr>
        </p:cxnSp>
        <p:cxnSp>
          <p:nvCxnSpPr>
            <p:cNvPr id="790" name="Shape 790"/>
            <p:cNvCxnSpPr>
              <a:stCxn id="781" idx="3"/>
              <a:endCxn id="784" idx="1"/>
            </p:cNvCxnSpPr>
            <p:nvPr/>
          </p:nvCxnSpPr>
          <p:spPr>
            <a:xfrm rot="10800000" flipH="1">
              <a:off x="4246475" y="3965774"/>
              <a:ext cx="333300" cy="89100"/>
            </a:xfrm>
            <a:prstGeom prst="straightConnector1">
              <a:avLst/>
            </a:prstGeom>
            <a:noFill/>
            <a:ln w="38100" cap="flat" cmpd="sng">
              <a:solidFill>
                <a:schemeClr val="accent6"/>
              </a:solidFill>
              <a:prstDash val="solid"/>
              <a:round/>
              <a:headEnd type="none" w="lg" len="lg"/>
              <a:tailEnd type="none" w="lg" len="lg"/>
            </a:ln>
          </p:spPr>
        </p:cxnSp>
        <p:cxnSp>
          <p:nvCxnSpPr>
            <p:cNvPr id="791" name="Shape 791"/>
            <p:cNvCxnSpPr>
              <a:stCxn id="780" idx="3"/>
              <a:endCxn id="782" idx="1"/>
            </p:cNvCxnSpPr>
            <p:nvPr/>
          </p:nvCxnSpPr>
          <p:spPr>
            <a:xfrm rot="10800000" flipH="1">
              <a:off x="4729300" y="4123624"/>
              <a:ext cx="561600" cy="447300"/>
            </a:xfrm>
            <a:prstGeom prst="straightConnector1">
              <a:avLst/>
            </a:prstGeom>
            <a:noFill/>
            <a:ln w="38100" cap="flat" cmpd="sng">
              <a:solidFill>
                <a:schemeClr val="accent6"/>
              </a:solidFill>
              <a:prstDash val="solid"/>
              <a:round/>
              <a:headEnd type="none" w="lg" len="lg"/>
              <a:tailEnd type="none" w="lg" len="lg"/>
            </a:ln>
          </p:spPr>
        </p:cxnSp>
        <p:cxnSp>
          <p:nvCxnSpPr>
            <p:cNvPr id="792" name="Shape 792"/>
            <p:cNvCxnSpPr>
              <a:stCxn id="784" idx="3"/>
              <a:endCxn id="782" idx="1"/>
            </p:cNvCxnSpPr>
            <p:nvPr/>
          </p:nvCxnSpPr>
          <p:spPr>
            <a:xfrm>
              <a:off x="4995400" y="3965849"/>
              <a:ext cx="295500" cy="157800"/>
            </a:xfrm>
            <a:prstGeom prst="straightConnector1">
              <a:avLst/>
            </a:prstGeom>
            <a:noFill/>
            <a:ln w="38100" cap="flat" cmpd="sng">
              <a:solidFill>
                <a:schemeClr val="accent6"/>
              </a:solidFill>
              <a:prstDash val="solid"/>
              <a:round/>
              <a:headEnd type="none" w="lg" len="lg"/>
              <a:tailEnd type="none" w="lg" len="lg"/>
            </a:ln>
          </p:spPr>
        </p:cxnSp>
        <p:cxnSp>
          <p:nvCxnSpPr>
            <p:cNvPr id="793" name="Shape 793"/>
            <p:cNvCxnSpPr>
              <a:endCxn id="783" idx="1"/>
            </p:cNvCxnSpPr>
            <p:nvPr/>
          </p:nvCxnSpPr>
          <p:spPr>
            <a:xfrm rot="10800000" flipH="1">
              <a:off x="4729275" y="4524524"/>
              <a:ext cx="1109400" cy="46500"/>
            </a:xfrm>
            <a:prstGeom prst="straightConnector1">
              <a:avLst/>
            </a:prstGeom>
            <a:noFill/>
            <a:ln w="38100" cap="flat" cmpd="sng">
              <a:solidFill>
                <a:schemeClr val="accent6"/>
              </a:solidFill>
              <a:prstDash val="solid"/>
              <a:round/>
              <a:headEnd type="none" w="lg" len="lg"/>
              <a:tailEnd type="none" w="lg" len="lg"/>
            </a:ln>
          </p:spPr>
        </p:cxnSp>
        <p:cxnSp>
          <p:nvCxnSpPr>
            <p:cNvPr id="794" name="Shape 794"/>
            <p:cNvCxnSpPr>
              <a:stCxn id="783" idx="0"/>
              <a:endCxn id="782" idx="3"/>
            </p:cNvCxnSpPr>
            <p:nvPr/>
          </p:nvCxnSpPr>
          <p:spPr>
            <a:xfrm rot="10800000">
              <a:off x="5706225" y="4123875"/>
              <a:ext cx="340200" cy="262500"/>
            </a:xfrm>
            <a:prstGeom prst="straightConnector1">
              <a:avLst/>
            </a:prstGeom>
            <a:noFill/>
            <a:ln w="38100" cap="flat" cmpd="sng">
              <a:solidFill>
                <a:schemeClr val="accent6"/>
              </a:solidFill>
              <a:prstDash val="solid"/>
              <a:round/>
              <a:headEnd type="none" w="lg" len="lg"/>
              <a:tailEnd type="none" w="lg" len="lg"/>
            </a:ln>
          </p:spPr>
        </p:cxnSp>
      </p:grpSp>
      <p:cxnSp>
        <p:nvCxnSpPr>
          <p:cNvPr id="795" name="Shape 795"/>
          <p:cNvCxnSpPr>
            <a:stCxn id="774" idx="3"/>
            <a:endCxn id="776" idx="1"/>
          </p:cNvCxnSpPr>
          <p:nvPr/>
        </p:nvCxnSpPr>
        <p:spPr>
          <a:xfrm rot="10800000" flipH="1">
            <a:off x="2350613" y="1150012"/>
            <a:ext cx="1361699" cy="570300"/>
          </a:xfrm>
          <a:prstGeom prst="straightConnector1">
            <a:avLst/>
          </a:prstGeom>
          <a:noFill/>
          <a:ln w="19050" cap="flat" cmpd="sng">
            <a:solidFill>
              <a:schemeClr val="accent6"/>
            </a:solidFill>
            <a:prstDash val="solid"/>
            <a:round/>
            <a:headEnd type="none" w="lg" len="lg"/>
            <a:tailEnd type="none" w="lg" len="lg"/>
          </a:ln>
        </p:spPr>
      </p:cxnSp>
      <p:cxnSp>
        <p:nvCxnSpPr>
          <p:cNvPr id="796" name="Shape 796"/>
          <p:cNvCxnSpPr>
            <a:endCxn id="775" idx="1"/>
          </p:cNvCxnSpPr>
          <p:nvPr/>
        </p:nvCxnSpPr>
        <p:spPr>
          <a:xfrm>
            <a:off x="4466601" y="1149875"/>
            <a:ext cx="1701000" cy="658500"/>
          </a:xfrm>
          <a:prstGeom prst="straightConnector1">
            <a:avLst/>
          </a:prstGeom>
          <a:noFill/>
          <a:ln w="19050" cap="flat" cmpd="sng">
            <a:solidFill>
              <a:schemeClr val="accent6"/>
            </a:solidFill>
            <a:prstDash val="solid"/>
            <a:round/>
            <a:headEnd type="none" w="lg" len="lg"/>
            <a:tailEnd type="none" w="lg" len="lg"/>
          </a:ln>
        </p:spPr>
      </p:cxnSp>
      <p:cxnSp>
        <p:nvCxnSpPr>
          <p:cNvPr id="797" name="Shape 797"/>
          <p:cNvCxnSpPr>
            <a:endCxn id="775" idx="1"/>
          </p:cNvCxnSpPr>
          <p:nvPr/>
        </p:nvCxnSpPr>
        <p:spPr>
          <a:xfrm>
            <a:off x="2350701" y="1720475"/>
            <a:ext cx="3816900" cy="87900"/>
          </a:xfrm>
          <a:prstGeom prst="straightConnector1">
            <a:avLst/>
          </a:prstGeom>
          <a:noFill/>
          <a:ln w="19050" cap="flat" cmpd="sng">
            <a:solidFill>
              <a:schemeClr val="accent6"/>
            </a:solidFill>
            <a:prstDash val="solid"/>
            <a:round/>
            <a:headEnd type="none" w="lg" len="lg"/>
            <a:tailEnd type="none" w="lg" len="lg"/>
          </a:ln>
        </p:spPr>
      </p:cxnSp>
      <p:cxnSp>
        <p:nvCxnSpPr>
          <p:cNvPr id="798" name="Shape 798"/>
          <p:cNvCxnSpPr>
            <a:stCxn id="799" idx="0"/>
            <a:endCxn id="800" idx="2"/>
          </p:cNvCxnSpPr>
          <p:nvPr/>
        </p:nvCxnSpPr>
        <p:spPr>
          <a:xfrm rot="10800000" flipH="1">
            <a:off x="1764732" y="2122281"/>
            <a:ext cx="208800" cy="1793400"/>
          </a:xfrm>
          <a:prstGeom prst="straightConnector1">
            <a:avLst/>
          </a:prstGeom>
          <a:noFill/>
          <a:ln w="19050" cap="flat" cmpd="sng">
            <a:solidFill>
              <a:srgbClr val="FF0000"/>
            </a:solidFill>
            <a:prstDash val="solid"/>
            <a:round/>
            <a:headEnd type="none" w="lg" len="lg"/>
            <a:tailEnd type="triangle" w="lg" len="lg"/>
          </a:ln>
        </p:spPr>
      </p:cxnSp>
      <p:cxnSp>
        <p:nvCxnSpPr>
          <p:cNvPr id="801" name="Shape 801"/>
          <p:cNvCxnSpPr>
            <a:endCxn id="802" idx="2"/>
          </p:cNvCxnSpPr>
          <p:nvPr/>
        </p:nvCxnSpPr>
        <p:spPr>
          <a:xfrm rot="10800000" flipH="1">
            <a:off x="1764683" y="1551730"/>
            <a:ext cx="2324700" cy="2364000"/>
          </a:xfrm>
          <a:prstGeom prst="straightConnector1">
            <a:avLst/>
          </a:prstGeom>
          <a:noFill/>
          <a:ln w="19050" cap="flat" cmpd="sng">
            <a:solidFill>
              <a:srgbClr val="FF0000"/>
            </a:solidFill>
            <a:prstDash val="dash"/>
            <a:round/>
            <a:headEnd type="none" w="lg" len="lg"/>
            <a:tailEnd type="triangle" w="lg" len="lg"/>
          </a:ln>
        </p:spPr>
      </p:cxnSp>
      <p:pic>
        <p:nvPicPr>
          <p:cNvPr id="803" name="Shape 803" descr="http://png-5.findicons.com/files/icons/2711/free_icons_for_windows8_metro/128/crown.png"/>
          <p:cNvPicPr preferRelativeResize="0"/>
          <p:nvPr/>
        </p:nvPicPr>
        <p:blipFill>
          <a:blip r:embed="rId5">
            <a:alphaModFix/>
          </a:blip>
          <a:stretch>
            <a:fillRect/>
          </a:stretch>
        </p:blipFill>
        <p:spPr>
          <a:xfrm>
            <a:off x="1680363" y="994125"/>
            <a:ext cx="377499" cy="377474"/>
          </a:xfrm>
          <a:prstGeom prst="rect">
            <a:avLst/>
          </a:prstGeom>
          <a:noFill/>
          <a:ln>
            <a:noFill/>
          </a:ln>
        </p:spPr>
      </p:pic>
      <p:sp>
        <p:nvSpPr>
          <p:cNvPr id="804" name="Shape 804"/>
          <p:cNvSpPr txBox="1">
            <a:spLocks noGrp="1"/>
          </p:cNvSpPr>
          <p:nvPr>
            <p:ph type="sldNum" idx="12"/>
          </p:nvPr>
        </p:nvSpPr>
        <p:spPr>
          <a:xfrm>
            <a:off x="8472457" y="4663216"/>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18</a:t>
            </a:fld>
            <a:endParaRPr lang="en"/>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808"/>
        <p:cNvGrpSpPr/>
        <p:nvPr/>
      </p:nvGrpSpPr>
      <p:grpSpPr>
        <a:xfrm>
          <a:off x="0" y="0"/>
          <a:ext cx="0" cy="0"/>
          <a:chOff x="0" y="0"/>
          <a:chExt cx="0" cy="0"/>
        </a:xfrm>
      </p:grpSpPr>
      <p:grpSp>
        <p:nvGrpSpPr>
          <p:cNvPr id="809" name="Shape 809"/>
          <p:cNvGrpSpPr/>
          <p:nvPr/>
        </p:nvGrpSpPr>
        <p:grpSpPr>
          <a:xfrm>
            <a:off x="452379" y="748034"/>
            <a:ext cx="7978279" cy="4082375"/>
            <a:chOff x="1930055" y="2280875"/>
            <a:chExt cx="5274895" cy="2549413"/>
          </a:xfrm>
        </p:grpSpPr>
        <p:pic>
          <p:nvPicPr>
            <p:cNvPr id="810" name="Shape 810"/>
            <p:cNvPicPr preferRelativeResize="0"/>
            <p:nvPr/>
          </p:nvPicPr>
          <p:blipFill>
            <a:blip r:embed="rId3">
              <a:alphaModFix/>
            </a:blip>
            <a:stretch>
              <a:fillRect/>
            </a:stretch>
          </p:blipFill>
          <p:spPr>
            <a:xfrm>
              <a:off x="2686531" y="2637104"/>
              <a:ext cx="498554" cy="501902"/>
            </a:xfrm>
            <a:prstGeom prst="rect">
              <a:avLst/>
            </a:prstGeom>
            <a:noFill/>
            <a:ln>
              <a:noFill/>
            </a:ln>
          </p:spPr>
        </p:pic>
        <p:pic>
          <p:nvPicPr>
            <p:cNvPr id="811" name="Shape 811"/>
            <p:cNvPicPr preferRelativeResize="0"/>
            <p:nvPr/>
          </p:nvPicPr>
          <p:blipFill>
            <a:blip r:embed="rId3">
              <a:alphaModFix/>
            </a:blip>
            <a:stretch>
              <a:fillRect/>
            </a:stretch>
          </p:blipFill>
          <p:spPr>
            <a:xfrm>
              <a:off x="5708714" y="2692098"/>
              <a:ext cx="498554" cy="501902"/>
            </a:xfrm>
            <a:prstGeom prst="rect">
              <a:avLst/>
            </a:prstGeom>
            <a:noFill/>
            <a:ln>
              <a:noFill/>
            </a:ln>
          </p:spPr>
        </p:pic>
        <p:pic>
          <p:nvPicPr>
            <p:cNvPr id="812" name="Shape 812"/>
            <p:cNvPicPr preferRelativeResize="0"/>
            <p:nvPr/>
          </p:nvPicPr>
          <p:blipFill>
            <a:blip r:embed="rId3">
              <a:alphaModFix/>
            </a:blip>
            <a:stretch>
              <a:fillRect/>
            </a:stretch>
          </p:blipFill>
          <p:spPr>
            <a:xfrm>
              <a:off x="4085408" y="2280875"/>
              <a:ext cx="498554" cy="501902"/>
            </a:xfrm>
            <a:prstGeom prst="rect">
              <a:avLst/>
            </a:prstGeom>
            <a:noFill/>
            <a:ln>
              <a:noFill/>
            </a:ln>
          </p:spPr>
        </p:pic>
        <p:grpSp>
          <p:nvGrpSpPr>
            <p:cNvPr id="813" name="Shape 813"/>
            <p:cNvGrpSpPr/>
            <p:nvPr/>
          </p:nvGrpSpPr>
          <p:grpSpPr>
            <a:xfrm>
              <a:off x="1930055" y="3710258"/>
              <a:ext cx="5274895" cy="1120030"/>
              <a:chOff x="1921825" y="3715875"/>
              <a:chExt cx="5282820" cy="1114236"/>
            </a:xfrm>
          </p:grpSpPr>
          <p:sp>
            <p:nvSpPr>
              <p:cNvPr id="814" name="Shape 814"/>
              <p:cNvSpPr/>
              <p:nvPr/>
            </p:nvSpPr>
            <p:spPr>
              <a:xfrm>
                <a:off x="1921825" y="3715875"/>
                <a:ext cx="5282820" cy="1114236"/>
              </a:xfrm>
              <a:prstGeom prst="cloud">
                <a:avLst/>
              </a:prstGeom>
              <a:solidFill>
                <a:srgbClr val="C9DAF8"/>
              </a:solidFill>
              <a:ln w="19050" cap="flat" cmpd="sng">
                <a:solidFill>
                  <a:srgbClr val="CFE2F3"/>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pic>
            <p:nvPicPr>
              <p:cNvPr id="815" name="Shape 815" descr="http://www.clker.com/cliparts/6/c/4/a/1195429795336159975juanjo_Router.svg.hi.png"/>
              <p:cNvPicPr preferRelativeResize="0"/>
              <p:nvPr/>
            </p:nvPicPr>
            <p:blipFill>
              <a:blip r:embed="rId4">
                <a:alphaModFix/>
              </a:blip>
              <a:stretch>
                <a:fillRect/>
              </a:stretch>
            </p:blipFill>
            <p:spPr>
              <a:xfrm>
                <a:off x="2583049" y="4261825"/>
                <a:ext cx="415500" cy="276299"/>
              </a:xfrm>
              <a:prstGeom prst="rect">
                <a:avLst/>
              </a:prstGeom>
              <a:noFill/>
              <a:ln>
                <a:noFill/>
              </a:ln>
            </p:spPr>
          </p:pic>
          <p:pic>
            <p:nvPicPr>
              <p:cNvPr id="816" name="Shape 816" descr="http://www.clker.com/cliparts/6/c/4/a/1195429795336159975juanjo_Router.svg.hi.png"/>
              <p:cNvPicPr preferRelativeResize="0"/>
              <p:nvPr/>
            </p:nvPicPr>
            <p:blipFill>
              <a:blip r:embed="rId4">
                <a:alphaModFix/>
              </a:blip>
              <a:stretch>
                <a:fillRect/>
              </a:stretch>
            </p:blipFill>
            <p:spPr>
              <a:xfrm>
                <a:off x="4313800" y="4432775"/>
                <a:ext cx="415500" cy="276299"/>
              </a:xfrm>
              <a:prstGeom prst="rect">
                <a:avLst/>
              </a:prstGeom>
              <a:noFill/>
              <a:ln>
                <a:noFill/>
              </a:ln>
            </p:spPr>
          </p:pic>
          <p:pic>
            <p:nvPicPr>
              <p:cNvPr id="817" name="Shape 817" descr="http://www.clker.com/cliparts/6/c/4/a/1195429795336159975juanjo_Router.svg.hi.png"/>
              <p:cNvPicPr preferRelativeResize="0"/>
              <p:nvPr/>
            </p:nvPicPr>
            <p:blipFill>
              <a:blip r:embed="rId4">
                <a:alphaModFix/>
              </a:blip>
              <a:stretch>
                <a:fillRect/>
              </a:stretch>
            </p:blipFill>
            <p:spPr>
              <a:xfrm>
                <a:off x="3830975" y="3916725"/>
                <a:ext cx="415500" cy="276299"/>
              </a:xfrm>
              <a:prstGeom prst="rect">
                <a:avLst/>
              </a:prstGeom>
              <a:noFill/>
              <a:ln>
                <a:noFill/>
              </a:ln>
            </p:spPr>
          </p:pic>
          <p:pic>
            <p:nvPicPr>
              <p:cNvPr id="818" name="Shape 818" descr="http://www.clker.com/cliparts/6/c/4/a/1195429795336159975juanjo_Router.svg.hi.png"/>
              <p:cNvPicPr preferRelativeResize="0"/>
              <p:nvPr/>
            </p:nvPicPr>
            <p:blipFill>
              <a:blip r:embed="rId4">
                <a:alphaModFix/>
              </a:blip>
              <a:stretch>
                <a:fillRect/>
              </a:stretch>
            </p:blipFill>
            <p:spPr>
              <a:xfrm>
                <a:off x="5290900" y="3985525"/>
                <a:ext cx="415500" cy="276299"/>
              </a:xfrm>
              <a:prstGeom prst="rect">
                <a:avLst/>
              </a:prstGeom>
              <a:noFill/>
              <a:ln>
                <a:noFill/>
              </a:ln>
            </p:spPr>
          </p:pic>
          <p:pic>
            <p:nvPicPr>
              <p:cNvPr id="819" name="Shape 819" descr="http://www.clker.com/cliparts/6/c/4/a/1195429795336159975juanjo_Router.svg.hi.png"/>
              <p:cNvPicPr preferRelativeResize="0"/>
              <p:nvPr/>
            </p:nvPicPr>
            <p:blipFill>
              <a:blip r:embed="rId4">
                <a:alphaModFix/>
              </a:blip>
              <a:stretch>
                <a:fillRect/>
              </a:stretch>
            </p:blipFill>
            <p:spPr>
              <a:xfrm>
                <a:off x="5838675" y="4386375"/>
                <a:ext cx="415500" cy="276299"/>
              </a:xfrm>
              <a:prstGeom prst="rect">
                <a:avLst/>
              </a:prstGeom>
              <a:noFill/>
              <a:ln>
                <a:noFill/>
              </a:ln>
            </p:spPr>
          </p:pic>
          <p:pic>
            <p:nvPicPr>
              <p:cNvPr id="820" name="Shape 820" descr="http://www.clker.com/cliparts/6/c/4/a/1195429795336159975juanjo_Router.svg.hi.png"/>
              <p:cNvPicPr preferRelativeResize="0"/>
              <p:nvPr/>
            </p:nvPicPr>
            <p:blipFill>
              <a:blip r:embed="rId4">
                <a:alphaModFix/>
              </a:blip>
              <a:stretch>
                <a:fillRect/>
              </a:stretch>
            </p:blipFill>
            <p:spPr>
              <a:xfrm>
                <a:off x="4579900" y="3827700"/>
                <a:ext cx="415500" cy="276299"/>
              </a:xfrm>
              <a:prstGeom prst="rect">
                <a:avLst/>
              </a:prstGeom>
              <a:noFill/>
              <a:ln>
                <a:noFill/>
              </a:ln>
            </p:spPr>
          </p:pic>
          <p:pic>
            <p:nvPicPr>
              <p:cNvPr id="821" name="Shape 821" descr="http://www.clker.com/cliparts/6/c/4/a/1195429795336159975juanjo_Router.svg.hi.png"/>
              <p:cNvPicPr preferRelativeResize="0"/>
              <p:nvPr/>
            </p:nvPicPr>
            <p:blipFill>
              <a:blip r:embed="rId4">
                <a:alphaModFix/>
              </a:blip>
              <a:stretch>
                <a:fillRect/>
              </a:stretch>
            </p:blipFill>
            <p:spPr>
              <a:xfrm>
                <a:off x="3336700" y="4386375"/>
                <a:ext cx="415500" cy="276299"/>
              </a:xfrm>
              <a:prstGeom prst="rect">
                <a:avLst/>
              </a:prstGeom>
              <a:noFill/>
              <a:ln>
                <a:noFill/>
              </a:ln>
            </p:spPr>
          </p:pic>
          <p:cxnSp>
            <p:nvCxnSpPr>
              <p:cNvPr id="822" name="Shape 822"/>
              <p:cNvCxnSpPr>
                <a:stCxn id="815" idx="3"/>
                <a:endCxn id="821" idx="1"/>
              </p:cNvCxnSpPr>
              <p:nvPr/>
            </p:nvCxnSpPr>
            <p:spPr>
              <a:xfrm>
                <a:off x="2998549" y="4399974"/>
                <a:ext cx="338099" cy="124500"/>
              </a:xfrm>
              <a:prstGeom prst="straightConnector1">
                <a:avLst/>
              </a:prstGeom>
              <a:noFill/>
              <a:ln w="38100" cap="flat" cmpd="sng">
                <a:solidFill>
                  <a:schemeClr val="accent6"/>
                </a:solidFill>
                <a:prstDash val="solid"/>
                <a:round/>
                <a:headEnd type="none" w="lg" len="lg"/>
                <a:tailEnd type="none" w="lg" len="lg"/>
              </a:ln>
            </p:spPr>
          </p:cxnSp>
          <p:cxnSp>
            <p:nvCxnSpPr>
              <p:cNvPr id="823" name="Shape 823"/>
              <p:cNvCxnSpPr>
                <a:stCxn id="815" idx="3"/>
                <a:endCxn id="817" idx="1"/>
              </p:cNvCxnSpPr>
              <p:nvPr/>
            </p:nvCxnSpPr>
            <p:spPr>
              <a:xfrm rot="10800000" flipH="1">
                <a:off x="2998549" y="4054674"/>
                <a:ext cx="832499" cy="345300"/>
              </a:xfrm>
              <a:prstGeom prst="straightConnector1">
                <a:avLst/>
              </a:prstGeom>
              <a:noFill/>
              <a:ln w="38100" cap="flat" cmpd="sng">
                <a:solidFill>
                  <a:schemeClr val="accent6"/>
                </a:solidFill>
                <a:prstDash val="solid"/>
                <a:round/>
                <a:headEnd type="none" w="lg" len="lg"/>
                <a:tailEnd type="none" w="lg" len="lg"/>
              </a:ln>
            </p:spPr>
          </p:cxnSp>
          <p:cxnSp>
            <p:nvCxnSpPr>
              <p:cNvPr id="824" name="Shape 824"/>
              <p:cNvCxnSpPr>
                <a:stCxn id="817" idx="3"/>
                <a:endCxn id="816" idx="0"/>
              </p:cNvCxnSpPr>
              <p:nvPr/>
            </p:nvCxnSpPr>
            <p:spPr>
              <a:xfrm>
                <a:off x="4246475" y="4054874"/>
                <a:ext cx="275100" cy="378000"/>
              </a:xfrm>
              <a:prstGeom prst="straightConnector1">
                <a:avLst/>
              </a:prstGeom>
              <a:noFill/>
              <a:ln w="38100" cap="flat" cmpd="sng">
                <a:solidFill>
                  <a:schemeClr val="accent6"/>
                </a:solidFill>
                <a:prstDash val="solid"/>
                <a:round/>
                <a:headEnd type="none" w="lg" len="lg"/>
                <a:tailEnd type="none" w="lg" len="lg"/>
              </a:ln>
            </p:spPr>
          </p:cxnSp>
          <p:cxnSp>
            <p:nvCxnSpPr>
              <p:cNvPr id="825" name="Shape 825"/>
              <p:cNvCxnSpPr>
                <a:stCxn id="821" idx="3"/>
                <a:endCxn id="816" idx="1"/>
              </p:cNvCxnSpPr>
              <p:nvPr/>
            </p:nvCxnSpPr>
            <p:spPr>
              <a:xfrm>
                <a:off x="3752200" y="4524524"/>
                <a:ext cx="561600" cy="46500"/>
              </a:xfrm>
              <a:prstGeom prst="straightConnector1">
                <a:avLst/>
              </a:prstGeom>
              <a:noFill/>
              <a:ln w="38100" cap="flat" cmpd="sng">
                <a:solidFill>
                  <a:schemeClr val="accent6"/>
                </a:solidFill>
                <a:prstDash val="solid"/>
                <a:round/>
                <a:headEnd type="none" w="lg" len="lg"/>
                <a:tailEnd type="none" w="lg" len="lg"/>
              </a:ln>
            </p:spPr>
          </p:cxnSp>
          <p:cxnSp>
            <p:nvCxnSpPr>
              <p:cNvPr id="826" name="Shape 826"/>
              <p:cNvCxnSpPr>
                <a:stCxn id="817" idx="3"/>
                <a:endCxn id="820" idx="1"/>
              </p:cNvCxnSpPr>
              <p:nvPr/>
            </p:nvCxnSpPr>
            <p:spPr>
              <a:xfrm rot="10800000" flipH="1">
                <a:off x="4246475" y="3965774"/>
                <a:ext cx="333300" cy="89100"/>
              </a:xfrm>
              <a:prstGeom prst="straightConnector1">
                <a:avLst/>
              </a:prstGeom>
              <a:noFill/>
              <a:ln w="38100" cap="flat" cmpd="sng">
                <a:solidFill>
                  <a:schemeClr val="accent6"/>
                </a:solidFill>
                <a:prstDash val="solid"/>
                <a:round/>
                <a:headEnd type="none" w="lg" len="lg"/>
                <a:tailEnd type="none" w="lg" len="lg"/>
              </a:ln>
            </p:spPr>
          </p:cxnSp>
          <p:cxnSp>
            <p:nvCxnSpPr>
              <p:cNvPr id="827" name="Shape 827"/>
              <p:cNvCxnSpPr>
                <a:stCxn id="816" idx="3"/>
                <a:endCxn id="818" idx="1"/>
              </p:cNvCxnSpPr>
              <p:nvPr/>
            </p:nvCxnSpPr>
            <p:spPr>
              <a:xfrm rot="10800000" flipH="1">
                <a:off x="4729300" y="4123624"/>
                <a:ext cx="561600" cy="447300"/>
              </a:xfrm>
              <a:prstGeom prst="straightConnector1">
                <a:avLst/>
              </a:prstGeom>
              <a:noFill/>
              <a:ln w="38100" cap="flat" cmpd="sng">
                <a:solidFill>
                  <a:schemeClr val="accent6"/>
                </a:solidFill>
                <a:prstDash val="solid"/>
                <a:round/>
                <a:headEnd type="none" w="lg" len="lg"/>
                <a:tailEnd type="none" w="lg" len="lg"/>
              </a:ln>
            </p:spPr>
          </p:cxnSp>
          <p:cxnSp>
            <p:nvCxnSpPr>
              <p:cNvPr id="828" name="Shape 828"/>
              <p:cNvCxnSpPr>
                <a:stCxn id="820" idx="3"/>
                <a:endCxn id="818" idx="1"/>
              </p:cNvCxnSpPr>
              <p:nvPr/>
            </p:nvCxnSpPr>
            <p:spPr>
              <a:xfrm>
                <a:off x="4995400" y="3965849"/>
                <a:ext cx="295500" cy="157800"/>
              </a:xfrm>
              <a:prstGeom prst="straightConnector1">
                <a:avLst/>
              </a:prstGeom>
              <a:noFill/>
              <a:ln w="38100" cap="flat" cmpd="sng">
                <a:solidFill>
                  <a:schemeClr val="accent6"/>
                </a:solidFill>
                <a:prstDash val="solid"/>
                <a:round/>
                <a:headEnd type="none" w="lg" len="lg"/>
                <a:tailEnd type="none" w="lg" len="lg"/>
              </a:ln>
            </p:spPr>
          </p:cxnSp>
          <p:cxnSp>
            <p:nvCxnSpPr>
              <p:cNvPr id="829" name="Shape 829"/>
              <p:cNvCxnSpPr>
                <a:endCxn id="819" idx="1"/>
              </p:cNvCxnSpPr>
              <p:nvPr/>
            </p:nvCxnSpPr>
            <p:spPr>
              <a:xfrm rot="10800000" flipH="1">
                <a:off x="4729275" y="4524524"/>
                <a:ext cx="1109400" cy="46500"/>
              </a:xfrm>
              <a:prstGeom prst="straightConnector1">
                <a:avLst/>
              </a:prstGeom>
              <a:noFill/>
              <a:ln w="38100" cap="flat" cmpd="sng">
                <a:solidFill>
                  <a:schemeClr val="accent6"/>
                </a:solidFill>
                <a:prstDash val="solid"/>
                <a:round/>
                <a:headEnd type="none" w="lg" len="lg"/>
                <a:tailEnd type="none" w="lg" len="lg"/>
              </a:ln>
            </p:spPr>
          </p:cxnSp>
          <p:cxnSp>
            <p:nvCxnSpPr>
              <p:cNvPr id="830" name="Shape 830"/>
              <p:cNvCxnSpPr>
                <a:stCxn id="819" idx="0"/>
                <a:endCxn id="818" idx="3"/>
              </p:cNvCxnSpPr>
              <p:nvPr/>
            </p:nvCxnSpPr>
            <p:spPr>
              <a:xfrm rot="10800000">
                <a:off x="5706225" y="4123875"/>
                <a:ext cx="340200" cy="262500"/>
              </a:xfrm>
              <a:prstGeom prst="straightConnector1">
                <a:avLst/>
              </a:prstGeom>
              <a:noFill/>
              <a:ln w="38100" cap="flat" cmpd="sng">
                <a:solidFill>
                  <a:schemeClr val="accent6"/>
                </a:solidFill>
                <a:prstDash val="solid"/>
                <a:round/>
                <a:headEnd type="none" w="lg" len="lg"/>
                <a:tailEnd type="none" w="lg" len="lg"/>
              </a:ln>
            </p:spPr>
          </p:cxnSp>
        </p:grpSp>
        <p:cxnSp>
          <p:nvCxnSpPr>
            <p:cNvPr id="831" name="Shape 831"/>
            <p:cNvCxnSpPr>
              <a:stCxn id="810" idx="3"/>
              <a:endCxn id="812" idx="1"/>
            </p:cNvCxnSpPr>
            <p:nvPr/>
          </p:nvCxnSpPr>
          <p:spPr>
            <a:xfrm rot="10800000" flipH="1">
              <a:off x="3185086" y="2531955"/>
              <a:ext cx="900300" cy="356100"/>
            </a:xfrm>
            <a:prstGeom prst="straightConnector1">
              <a:avLst/>
            </a:prstGeom>
            <a:noFill/>
            <a:ln w="19050" cap="flat" cmpd="sng">
              <a:solidFill>
                <a:schemeClr val="accent6"/>
              </a:solidFill>
              <a:prstDash val="solid"/>
              <a:round/>
              <a:headEnd type="none" w="lg" len="lg"/>
              <a:tailEnd type="none" w="lg" len="lg"/>
            </a:ln>
          </p:spPr>
        </p:cxnSp>
        <p:cxnSp>
          <p:nvCxnSpPr>
            <p:cNvPr id="832" name="Shape 832"/>
            <p:cNvCxnSpPr>
              <a:endCxn id="811" idx="1"/>
            </p:cNvCxnSpPr>
            <p:nvPr/>
          </p:nvCxnSpPr>
          <p:spPr>
            <a:xfrm>
              <a:off x="4584014" y="2531749"/>
              <a:ext cx="1124700" cy="411300"/>
            </a:xfrm>
            <a:prstGeom prst="straightConnector1">
              <a:avLst/>
            </a:prstGeom>
            <a:noFill/>
            <a:ln w="19050" cap="flat" cmpd="sng">
              <a:solidFill>
                <a:schemeClr val="accent6"/>
              </a:solidFill>
              <a:prstDash val="solid"/>
              <a:round/>
              <a:headEnd type="none" w="lg" len="lg"/>
              <a:tailEnd type="none" w="lg" len="lg"/>
            </a:ln>
          </p:spPr>
        </p:cxnSp>
        <p:cxnSp>
          <p:nvCxnSpPr>
            <p:cNvPr id="833" name="Shape 833"/>
            <p:cNvCxnSpPr>
              <a:endCxn id="811" idx="1"/>
            </p:cNvCxnSpPr>
            <p:nvPr/>
          </p:nvCxnSpPr>
          <p:spPr>
            <a:xfrm>
              <a:off x="3185114" y="2888149"/>
              <a:ext cx="2523600" cy="54900"/>
            </a:xfrm>
            <a:prstGeom prst="straightConnector1">
              <a:avLst/>
            </a:prstGeom>
            <a:noFill/>
            <a:ln w="19050" cap="flat" cmpd="sng">
              <a:solidFill>
                <a:schemeClr val="accent6"/>
              </a:solidFill>
              <a:prstDash val="solid"/>
              <a:round/>
              <a:headEnd type="none" w="lg" len="lg"/>
              <a:tailEnd type="none" w="lg" len="lg"/>
            </a:ln>
          </p:spPr>
        </p:cxnSp>
      </p:grpSp>
      <p:cxnSp>
        <p:nvCxnSpPr>
          <p:cNvPr id="834" name="Shape 834"/>
          <p:cNvCxnSpPr>
            <a:stCxn id="835" idx="0"/>
            <a:endCxn id="836" idx="2"/>
          </p:cNvCxnSpPr>
          <p:nvPr/>
        </p:nvCxnSpPr>
        <p:spPr>
          <a:xfrm rot="10800000" flipH="1">
            <a:off x="1764732" y="2122281"/>
            <a:ext cx="208800" cy="1793400"/>
          </a:xfrm>
          <a:prstGeom prst="straightConnector1">
            <a:avLst/>
          </a:prstGeom>
          <a:noFill/>
          <a:ln w="19050" cap="flat" cmpd="sng">
            <a:solidFill>
              <a:srgbClr val="FF0000"/>
            </a:solidFill>
            <a:prstDash val="solid"/>
            <a:round/>
            <a:headEnd type="none" w="lg" len="lg"/>
            <a:tailEnd type="triangle" w="lg" len="lg"/>
          </a:ln>
        </p:spPr>
      </p:cxnSp>
      <p:cxnSp>
        <p:nvCxnSpPr>
          <p:cNvPr id="837" name="Shape 837"/>
          <p:cNvCxnSpPr>
            <a:endCxn id="838" idx="2"/>
          </p:cNvCxnSpPr>
          <p:nvPr/>
        </p:nvCxnSpPr>
        <p:spPr>
          <a:xfrm rot="10800000" flipH="1">
            <a:off x="1764683" y="1551730"/>
            <a:ext cx="2324700" cy="2364000"/>
          </a:xfrm>
          <a:prstGeom prst="straightConnector1">
            <a:avLst/>
          </a:prstGeom>
          <a:noFill/>
          <a:ln w="19050" cap="flat" cmpd="sng">
            <a:solidFill>
              <a:srgbClr val="FF0000"/>
            </a:solidFill>
            <a:prstDash val="dash"/>
            <a:round/>
            <a:headEnd type="none" w="lg" len="lg"/>
            <a:tailEnd type="triangle" w="lg" len="lg"/>
          </a:ln>
        </p:spPr>
      </p:cxnSp>
      <p:cxnSp>
        <p:nvCxnSpPr>
          <p:cNvPr id="839" name="Shape 839"/>
          <p:cNvCxnSpPr>
            <a:endCxn id="836" idx="2"/>
          </p:cNvCxnSpPr>
          <p:nvPr/>
        </p:nvCxnSpPr>
        <p:spPr>
          <a:xfrm rot="10800000">
            <a:off x="1973582" y="2122160"/>
            <a:ext cx="929400" cy="1994100"/>
          </a:xfrm>
          <a:prstGeom prst="straightConnector1">
            <a:avLst/>
          </a:prstGeom>
          <a:noFill/>
          <a:ln w="19050" cap="flat" cmpd="sng">
            <a:solidFill>
              <a:srgbClr val="FF0000"/>
            </a:solidFill>
            <a:prstDash val="solid"/>
            <a:round/>
            <a:headEnd type="none" w="lg" len="lg"/>
            <a:tailEnd type="triangle" w="lg" len="lg"/>
          </a:ln>
        </p:spPr>
      </p:cxnSp>
      <p:cxnSp>
        <p:nvCxnSpPr>
          <p:cNvPr id="840" name="Shape 840"/>
          <p:cNvCxnSpPr>
            <a:stCxn id="841" idx="0"/>
            <a:endCxn id="838" idx="2"/>
          </p:cNvCxnSpPr>
          <p:nvPr/>
        </p:nvCxnSpPr>
        <p:spPr>
          <a:xfrm rot="10800000" flipH="1">
            <a:off x="2902918" y="1551760"/>
            <a:ext cx="1186500" cy="2564400"/>
          </a:xfrm>
          <a:prstGeom prst="straightConnector1">
            <a:avLst/>
          </a:prstGeom>
          <a:noFill/>
          <a:ln w="19050" cap="flat" cmpd="sng">
            <a:solidFill>
              <a:srgbClr val="FF0000"/>
            </a:solidFill>
            <a:prstDash val="dash"/>
            <a:round/>
            <a:headEnd type="none" w="lg" len="lg"/>
            <a:tailEnd type="triangle" w="lg" len="lg"/>
          </a:ln>
        </p:spPr>
      </p:cxnSp>
      <p:cxnSp>
        <p:nvCxnSpPr>
          <p:cNvPr id="842" name="Shape 842"/>
          <p:cNvCxnSpPr>
            <a:endCxn id="836" idx="2"/>
          </p:cNvCxnSpPr>
          <p:nvPr/>
        </p:nvCxnSpPr>
        <p:spPr>
          <a:xfrm rot="10800000">
            <a:off x="1973582" y="2122160"/>
            <a:ext cx="1675800" cy="1238100"/>
          </a:xfrm>
          <a:prstGeom prst="straightConnector1">
            <a:avLst/>
          </a:prstGeom>
          <a:noFill/>
          <a:ln w="19050" cap="flat" cmpd="sng">
            <a:solidFill>
              <a:srgbClr val="FF0000"/>
            </a:solidFill>
            <a:prstDash val="solid"/>
            <a:round/>
            <a:headEnd type="none" w="lg" len="lg"/>
            <a:tailEnd type="triangle" w="lg" len="lg"/>
          </a:ln>
        </p:spPr>
      </p:cxnSp>
      <p:cxnSp>
        <p:nvCxnSpPr>
          <p:cNvPr id="843" name="Shape 843"/>
          <p:cNvCxnSpPr>
            <a:endCxn id="838" idx="2"/>
          </p:cNvCxnSpPr>
          <p:nvPr/>
        </p:nvCxnSpPr>
        <p:spPr>
          <a:xfrm rot="10800000" flipH="1">
            <a:off x="3649283" y="1551730"/>
            <a:ext cx="440100" cy="1808400"/>
          </a:xfrm>
          <a:prstGeom prst="straightConnector1">
            <a:avLst/>
          </a:prstGeom>
          <a:noFill/>
          <a:ln w="19050" cap="flat" cmpd="sng">
            <a:solidFill>
              <a:srgbClr val="FF0000"/>
            </a:solidFill>
            <a:prstDash val="dash"/>
            <a:round/>
            <a:headEnd type="none" w="lg" len="lg"/>
            <a:tailEnd type="triangle" w="lg" len="lg"/>
          </a:ln>
        </p:spPr>
      </p:cxnSp>
      <p:pic>
        <p:nvPicPr>
          <p:cNvPr id="844" name="Shape 844" descr="http://vetmed.tamu.edu/images/vetmed/warning-icon.png"/>
          <p:cNvPicPr preferRelativeResize="0"/>
          <p:nvPr/>
        </p:nvPicPr>
        <p:blipFill>
          <a:blip r:embed="rId5">
            <a:alphaModFix/>
          </a:blip>
          <a:stretch>
            <a:fillRect/>
          </a:stretch>
        </p:blipFill>
        <p:spPr>
          <a:xfrm>
            <a:off x="1488975" y="1190400"/>
            <a:ext cx="545824" cy="483975"/>
          </a:xfrm>
          <a:prstGeom prst="rect">
            <a:avLst/>
          </a:prstGeom>
          <a:noFill/>
          <a:ln>
            <a:noFill/>
          </a:ln>
        </p:spPr>
      </p:pic>
      <p:sp>
        <p:nvSpPr>
          <p:cNvPr id="845" name="Shape 845"/>
          <p:cNvSpPr txBox="1">
            <a:spLocks noGrp="1"/>
          </p:cNvSpPr>
          <p:nvPr>
            <p:ph type="sldNum" idx="12"/>
          </p:nvPr>
        </p:nvSpPr>
        <p:spPr>
          <a:xfrm>
            <a:off x="8472457" y="4663216"/>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19</a:t>
            </a:fld>
            <a:endParaRPr lang="en"/>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17"/>
        <p:cNvGrpSpPr/>
        <p:nvPr/>
      </p:nvGrpSpPr>
      <p:grpSpPr>
        <a:xfrm>
          <a:off x="0" y="0"/>
          <a:ext cx="0" cy="0"/>
          <a:chOff x="0" y="0"/>
          <a:chExt cx="0" cy="0"/>
        </a:xfrm>
      </p:grpSpPr>
      <p:sp>
        <p:nvSpPr>
          <p:cNvPr id="518" name="Shape 518"/>
          <p:cNvSpPr txBox="1">
            <a:spLocks noGrp="1"/>
          </p:cNvSpPr>
          <p:nvPr>
            <p:ph type="title"/>
          </p:nvPr>
        </p:nvSpPr>
        <p:spPr>
          <a:xfrm>
            <a:off x="311700" y="140225"/>
            <a:ext cx="8520600" cy="572700"/>
          </a:xfrm>
          <a:prstGeom prst="rect">
            <a:avLst/>
          </a:prstGeom>
        </p:spPr>
        <p:txBody>
          <a:bodyPr wrap="square" lIns="91425" tIns="91425" rIns="91425" bIns="91425" anchor="b" anchorCtr="0">
            <a:noAutofit/>
          </a:bodyPr>
          <a:lstStyle/>
          <a:p>
            <a:pPr lvl="0" rtl="0">
              <a:spcBef>
                <a:spcPts val="0"/>
              </a:spcBef>
              <a:buNone/>
            </a:pPr>
            <a:r>
              <a:rPr lang="en"/>
              <a:t>General Information</a:t>
            </a:r>
          </a:p>
        </p:txBody>
      </p:sp>
      <p:sp>
        <p:nvSpPr>
          <p:cNvPr id="519" name="Shape 519"/>
          <p:cNvSpPr txBox="1">
            <a:spLocks noGrp="1"/>
          </p:cNvSpPr>
          <p:nvPr>
            <p:ph type="body" idx="1"/>
          </p:nvPr>
        </p:nvSpPr>
        <p:spPr>
          <a:xfrm>
            <a:off x="311700" y="847675"/>
            <a:ext cx="8520600" cy="3957600"/>
          </a:xfrm>
          <a:prstGeom prst="rect">
            <a:avLst/>
          </a:prstGeom>
        </p:spPr>
        <p:txBody>
          <a:bodyPr wrap="square" lIns="91425" tIns="91425" rIns="91425" bIns="91425" anchor="t" anchorCtr="0">
            <a:noAutofit/>
          </a:bodyPr>
          <a:lstStyle/>
          <a:p>
            <a:pPr lvl="0" rtl="0">
              <a:lnSpc>
                <a:spcPct val="115000"/>
              </a:lnSpc>
              <a:spcBef>
                <a:spcPts val="0"/>
              </a:spcBef>
              <a:buNone/>
            </a:pPr>
            <a:r>
              <a:rPr lang="en" sz="3000" b="1"/>
              <a:t>WIFI</a:t>
            </a:r>
          </a:p>
          <a:p>
            <a:pPr lvl="0" rtl="0">
              <a:lnSpc>
                <a:spcPct val="115000"/>
              </a:lnSpc>
              <a:spcBef>
                <a:spcPts val="0"/>
              </a:spcBef>
              <a:buNone/>
            </a:pPr>
            <a:r>
              <a:rPr lang="en" sz="3000" b="1"/>
              <a:t>SSID: onos_creative_&lt;number&gt;</a:t>
            </a:r>
          </a:p>
          <a:p>
            <a:pPr lvl="0" rtl="0">
              <a:lnSpc>
                <a:spcPct val="115000"/>
              </a:lnSpc>
              <a:spcBef>
                <a:spcPts val="0"/>
              </a:spcBef>
              <a:buNone/>
            </a:pPr>
            <a:r>
              <a:rPr lang="en" sz="3000" b="1"/>
              <a:t>PWD: onosbuild2017</a:t>
            </a:r>
          </a:p>
          <a:p>
            <a:pPr lvl="0" rtl="0">
              <a:lnSpc>
                <a:spcPct val="115000"/>
              </a:lnSpc>
              <a:spcBef>
                <a:spcPts val="0"/>
              </a:spcBef>
              <a:buNone/>
            </a:pPr>
            <a:endParaRPr sz="3000" b="1"/>
          </a:p>
          <a:p>
            <a:pPr lvl="0" rtl="0">
              <a:lnSpc>
                <a:spcPct val="115000"/>
              </a:lnSpc>
              <a:spcBef>
                <a:spcPts val="0"/>
              </a:spcBef>
              <a:buNone/>
            </a:pPr>
            <a:r>
              <a:rPr lang="en" sz="3000" b="1"/>
              <a:t>Charge laptops downstairs if you need</a:t>
            </a:r>
          </a:p>
          <a:p>
            <a:pPr lvl="0" rtl="0">
              <a:lnSpc>
                <a:spcPct val="115000"/>
              </a:lnSpc>
              <a:spcBef>
                <a:spcPts val="0"/>
              </a:spcBef>
              <a:buNone/>
            </a:pPr>
            <a:endParaRPr sz="3000">
              <a:solidFill>
                <a:srgbClr val="1155CC"/>
              </a:solidFill>
            </a:endParaRPr>
          </a:p>
        </p:txBody>
      </p:sp>
      <p:sp>
        <p:nvSpPr>
          <p:cNvPr id="520" name="Shape 520"/>
          <p:cNvSpPr txBox="1">
            <a:spLocks noGrp="1"/>
          </p:cNvSpPr>
          <p:nvPr>
            <p:ph type="sldNum" idx="12"/>
          </p:nvPr>
        </p:nvSpPr>
        <p:spPr>
          <a:xfrm>
            <a:off x="8472457" y="4663216"/>
            <a:ext cx="548700" cy="393600"/>
          </a:xfrm>
          <a:prstGeom prst="rect">
            <a:avLst/>
          </a:prstGeom>
        </p:spPr>
        <p:txBody>
          <a:bodyPr wrap="square" lIns="91425" tIns="91425" rIns="91425" bIns="91425" anchor="ctr" anchorCtr="0">
            <a:noAutofit/>
          </a:bodyPr>
          <a:lstStyle/>
          <a:p>
            <a:pPr lvl="0" rtl="0">
              <a:spcBef>
                <a:spcPts val="0"/>
              </a:spcBef>
              <a:buNone/>
            </a:pPr>
            <a:fld id="{00000000-1234-1234-1234-123412341234}" type="slidenum">
              <a:rPr lang="en"/>
              <a:t>2</a:t>
            </a:fld>
            <a:endParaRPr lang="en"/>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849"/>
        <p:cNvGrpSpPr/>
        <p:nvPr/>
      </p:nvGrpSpPr>
      <p:grpSpPr>
        <a:xfrm>
          <a:off x="0" y="0"/>
          <a:ext cx="0" cy="0"/>
          <a:chOff x="0" y="0"/>
          <a:chExt cx="0" cy="0"/>
        </a:xfrm>
      </p:grpSpPr>
      <p:grpSp>
        <p:nvGrpSpPr>
          <p:cNvPr id="850" name="Shape 850"/>
          <p:cNvGrpSpPr/>
          <p:nvPr/>
        </p:nvGrpSpPr>
        <p:grpSpPr>
          <a:xfrm>
            <a:off x="452379" y="748034"/>
            <a:ext cx="7978279" cy="4082375"/>
            <a:chOff x="1930055" y="2280875"/>
            <a:chExt cx="5274895" cy="2549413"/>
          </a:xfrm>
        </p:grpSpPr>
        <p:pic>
          <p:nvPicPr>
            <p:cNvPr id="851" name="Shape 851"/>
            <p:cNvPicPr preferRelativeResize="0"/>
            <p:nvPr/>
          </p:nvPicPr>
          <p:blipFill>
            <a:blip r:embed="rId3">
              <a:alphaModFix/>
            </a:blip>
            <a:stretch>
              <a:fillRect/>
            </a:stretch>
          </p:blipFill>
          <p:spPr>
            <a:xfrm>
              <a:off x="2686531" y="2637104"/>
              <a:ext cx="498554" cy="501902"/>
            </a:xfrm>
            <a:prstGeom prst="rect">
              <a:avLst/>
            </a:prstGeom>
            <a:noFill/>
            <a:ln>
              <a:noFill/>
            </a:ln>
          </p:spPr>
        </p:pic>
        <p:pic>
          <p:nvPicPr>
            <p:cNvPr id="852" name="Shape 852"/>
            <p:cNvPicPr preferRelativeResize="0"/>
            <p:nvPr/>
          </p:nvPicPr>
          <p:blipFill>
            <a:blip r:embed="rId3">
              <a:alphaModFix/>
            </a:blip>
            <a:stretch>
              <a:fillRect/>
            </a:stretch>
          </p:blipFill>
          <p:spPr>
            <a:xfrm>
              <a:off x="5708714" y="2692098"/>
              <a:ext cx="498554" cy="501902"/>
            </a:xfrm>
            <a:prstGeom prst="rect">
              <a:avLst/>
            </a:prstGeom>
            <a:noFill/>
            <a:ln>
              <a:noFill/>
            </a:ln>
          </p:spPr>
        </p:pic>
        <p:pic>
          <p:nvPicPr>
            <p:cNvPr id="853" name="Shape 853"/>
            <p:cNvPicPr preferRelativeResize="0"/>
            <p:nvPr/>
          </p:nvPicPr>
          <p:blipFill>
            <a:blip r:embed="rId3">
              <a:alphaModFix/>
            </a:blip>
            <a:stretch>
              <a:fillRect/>
            </a:stretch>
          </p:blipFill>
          <p:spPr>
            <a:xfrm>
              <a:off x="4085408" y="2280875"/>
              <a:ext cx="498554" cy="501902"/>
            </a:xfrm>
            <a:prstGeom prst="rect">
              <a:avLst/>
            </a:prstGeom>
            <a:noFill/>
            <a:ln>
              <a:noFill/>
            </a:ln>
          </p:spPr>
        </p:pic>
        <p:grpSp>
          <p:nvGrpSpPr>
            <p:cNvPr id="854" name="Shape 854"/>
            <p:cNvGrpSpPr/>
            <p:nvPr/>
          </p:nvGrpSpPr>
          <p:grpSpPr>
            <a:xfrm>
              <a:off x="1930055" y="3710258"/>
              <a:ext cx="5274895" cy="1120030"/>
              <a:chOff x="1921825" y="3715875"/>
              <a:chExt cx="5282820" cy="1114236"/>
            </a:xfrm>
          </p:grpSpPr>
          <p:sp>
            <p:nvSpPr>
              <p:cNvPr id="855" name="Shape 855"/>
              <p:cNvSpPr/>
              <p:nvPr/>
            </p:nvSpPr>
            <p:spPr>
              <a:xfrm>
                <a:off x="1921825" y="3715875"/>
                <a:ext cx="5282820" cy="1114236"/>
              </a:xfrm>
              <a:prstGeom prst="cloud">
                <a:avLst/>
              </a:prstGeom>
              <a:solidFill>
                <a:srgbClr val="C9DAF8"/>
              </a:solidFill>
              <a:ln w="19050" cap="flat" cmpd="sng">
                <a:solidFill>
                  <a:srgbClr val="CFE2F3"/>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pic>
            <p:nvPicPr>
              <p:cNvPr id="856" name="Shape 856" descr="http://www.clker.com/cliparts/6/c/4/a/1195429795336159975juanjo_Router.svg.hi.png"/>
              <p:cNvPicPr preferRelativeResize="0"/>
              <p:nvPr/>
            </p:nvPicPr>
            <p:blipFill>
              <a:blip r:embed="rId4">
                <a:alphaModFix/>
              </a:blip>
              <a:stretch>
                <a:fillRect/>
              </a:stretch>
            </p:blipFill>
            <p:spPr>
              <a:xfrm>
                <a:off x="2583049" y="4261825"/>
                <a:ext cx="415500" cy="276299"/>
              </a:xfrm>
              <a:prstGeom prst="rect">
                <a:avLst/>
              </a:prstGeom>
              <a:noFill/>
              <a:ln>
                <a:noFill/>
              </a:ln>
            </p:spPr>
          </p:pic>
          <p:pic>
            <p:nvPicPr>
              <p:cNvPr id="857" name="Shape 857" descr="http://www.clker.com/cliparts/6/c/4/a/1195429795336159975juanjo_Router.svg.hi.png"/>
              <p:cNvPicPr preferRelativeResize="0"/>
              <p:nvPr/>
            </p:nvPicPr>
            <p:blipFill>
              <a:blip r:embed="rId4">
                <a:alphaModFix/>
              </a:blip>
              <a:stretch>
                <a:fillRect/>
              </a:stretch>
            </p:blipFill>
            <p:spPr>
              <a:xfrm>
                <a:off x="4313800" y="4432775"/>
                <a:ext cx="415500" cy="276299"/>
              </a:xfrm>
              <a:prstGeom prst="rect">
                <a:avLst/>
              </a:prstGeom>
              <a:noFill/>
              <a:ln>
                <a:noFill/>
              </a:ln>
            </p:spPr>
          </p:pic>
          <p:pic>
            <p:nvPicPr>
              <p:cNvPr id="858" name="Shape 858" descr="http://www.clker.com/cliparts/6/c/4/a/1195429795336159975juanjo_Router.svg.hi.png"/>
              <p:cNvPicPr preferRelativeResize="0"/>
              <p:nvPr/>
            </p:nvPicPr>
            <p:blipFill>
              <a:blip r:embed="rId4">
                <a:alphaModFix/>
              </a:blip>
              <a:stretch>
                <a:fillRect/>
              </a:stretch>
            </p:blipFill>
            <p:spPr>
              <a:xfrm>
                <a:off x="3830975" y="3916725"/>
                <a:ext cx="415500" cy="276299"/>
              </a:xfrm>
              <a:prstGeom prst="rect">
                <a:avLst/>
              </a:prstGeom>
              <a:noFill/>
              <a:ln>
                <a:noFill/>
              </a:ln>
            </p:spPr>
          </p:pic>
          <p:pic>
            <p:nvPicPr>
              <p:cNvPr id="859" name="Shape 859" descr="http://www.clker.com/cliparts/6/c/4/a/1195429795336159975juanjo_Router.svg.hi.png"/>
              <p:cNvPicPr preferRelativeResize="0"/>
              <p:nvPr/>
            </p:nvPicPr>
            <p:blipFill>
              <a:blip r:embed="rId4">
                <a:alphaModFix/>
              </a:blip>
              <a:stretch>
                <a:fillRect/>
              </a:stretch>
            </p:blipFill>
            <p:spPr>
              <a:xfrm>
                <a:off x="5290900" y="3985525"/>
                <a:ext cx="415500" cy="276299"/>
              </a:xfrm>
              <a:prstGeom prst="rect">
                <a:avLst/>
              </a:prstGeom>
              <a:noFill/>
              <a:ln>
                <a:noFill/>
              </a:ln>
            </p:spPr>
          </p:pic>
          <p:pic>
            <p:nvPicPr>
              <p:cNvPr id="860" name="Shape 860" descr="http://www.clker.com/cliparts/6/c/4/a/1195429795336159975juanjo_Router.svg.hi.png"/>
              <p:cNvPicPr preferRelativeResize="0"/>
              <p:nvPr/>
            </p:nvPicPr>
            <p:blipFill>
              <a:blip r:embed="rId4">
                <a:alphaModFix/>
              </a:blip>
              <a:stretch>
                <a:fillRect/>
              </a:stretch>
            </p:blipFill>
            <p:spPr>
              <a:xfrm>
                <a:off x="5838675" y="4386375"/>
                <a:ext cx="415500" cy="276299"/>
              </a:xfrm>
              <a:prstGeom prst="rect">
                <a:avLst/>
              </a:prstGeom>
              <a:noFill/>
              <a:ln>
                <a:noFill/>
              </a:ln>
            </p:spPr>
          </p:pic>
          <p:pic>
            <p:nvPicPr>
              <p:cNvPr id="861" name="Shape 861" descr="http://www.clker.com/cliparts/6/c/4/a/1195429795336159975juanjo_Router.svg.hi.png"/>
              <p:cNvPicPr preferRelativeResize="0"/>
              <p:nvPr/>
            </p:nvPicPr>
            <p:blipFill>
              <a:blip r:embed="rId4">
                <a:alphaModFix/>
              </a:blip>
              <a:stretch>
                <a:fillRect/>
              </a:stretch>
            </p:blipFill>
            <p:spPr>
              <a:xfrm>
                <a:off x="4579900" y="3827700"/>
                <a:ext cx="415500" cy="276299"/>
              </a:xfrm>
              <a:prstGeom prst="rect">
                <a:avLst/>
              </a:prstGeom>
              <a:noFill/>
              <a:ln>
                <a:noFill/>
              </a:ln>
            </p:spPr>
          </p:pic>
          <p:pic>
            <p:nvPicPr>
              <p:cNvPr id="862" name="Shape 862" descr="http://www.clker.com/cliparts/6/c/4/a/1195429795336159975juanjo_Router.svg.hi.png"/>
              <p:cNvPicPr preferRelativeResize="0"/>
              <p:nvPr/>
            </p:nvPicPr>
            <p:blipFill>
              <a:blip r:embed="rId4">
                <a:alphaModFix/>
              </a:blip>
              <a:stretch>
                <a:fillRect/>
              </a:stretch>
            </p:blipFill>
            <p:spPr>
              <a:xfrm>
                <a:off x="3336700" y="4386375"/>
                <a:ext cx="415500" cy="276299"/>
              </a:xfrm>
              <a:prstGeom prst="rect">
                <a:avLst/>
              </a:prstGeom>
              <a:noFill/>
              <a:ln>
                <a:noFill/>
              </a:ln>
            </p:spPr>
          </p:pic>
          <p:cxnSp>
            <p:nvCxnSpPr>
              <p:cNvPr id="863" name="Shape 863"/>
              <p:cNvCxnSpPr>
                <a:stCxn id="856" idx="3"/>
                <a:endCxn id="862" idx="1"/>
              </p:cNvCxnSpPr>
              <p:nvPr/>
            </p:nvCxnSpPr>
            <p:spPr>
              <a:xfrm>
                <a:off x="2998549" y="4399974"/>
                <a:ext cx="338099" cy="124500"/>
              </a:xfrm>
              <a:prstGeom prst="straightConnector1">
                <a:avLst/>
              </a:prstGeom>
              <a:noFill/>
              <a:ln w="38100" cap="flat" cmpd="sng">
                <a:solidFill>
                  <a:schemeClr val="accent6"/>
                </a:solidFill>
                <a:prstDash val="solid"/>
                <a:round/>
                <a:headEnd type="none" w="lg" len="lg"/>
                <a:tailEnd type="none" w="lg" len="lg"/>
              </a:ln>
            </p:spPr>
          </p:cxnSp>
          <p:cxnSp>
            <p:nvCxnSpPr>
              <p:cNvPr id="864" name="Shape 864"/>
              <p:cNvCxnSpPr>
                <a:stCxn id="856" idx="3"/>
                <a:endCxn id="858" idx="1"/>
              </p:cNvCxnSpPr>
              <p:nvPr/>
            </p:nvCxnSpPr>
            <p:spPr>
              <a:xfrm rot="10800000" flipH="1">
                <a:off x="2998549" y="4054674"/>
                <a:ext cx="832499" cy="345300"/>
              </a:xfrm>
              <a:prstGeom prst="straightConnector1">
                <a:avLst/>
              </a:prstGeom>
              <a:noFill/>
              <a:ln w="38100" cap="flat" cmpd="sng">
                <a:solidFill>
                  <a:schemeClr val="accent6"/>
                </a:solidFill>
                <a:prstDash val="solid"/>
                <a:round/>
                <a:headEnd type="none" w="lg" len="lg"/>
                <a:tailEnd type="none" w="lg" len="lg"/>
              </a:ln>
            </p:spPr>
          </p:cxnSp>
          <p:cxnSp>
            <p:nvCxnSpPr>
              <p:cNvPr id="865" name="Shape 865"/>
              <p:cNvCxnSpPr>
                <a:stCxn id="858" idx="3"/>
                <a:endCxn id="857" idx="0"/>
              </p:cNvCxnSpPr>
              <p:nvPr/>
            </p:nvCxnSpPr>
            <p:spPr>
              <a:xfrm>
                <a:off x="4246475" y="4054874"/>
                <a:ext cx="275100" cy="378000"/>
              </a:xfrm>
              <a:prstGeom prst="straightConnector1">
                <a:avLst/>
              </a:prstGeom>
              <a:noFill/>
              <a:ln w="38100" cap="flat" cmpd="sng">
                <a:solidFill>
                  <a:schemeClr val="accent6"/>
                </a:solidFill>
                <a:prstDash val="solid"/>
                <a:round/>
                <a:headEnd type="none" w="lg" len="lg"/>
                <a:tailEnd type="none" w="lg" len="lg"/>
              </a:ln>
            </p:spPr>
          </p:cxnSp>
          <p:cxnSp>
            <p:nvCxnSpPr>
              <p:cNvPr id="866" name="Shape 866"/>
              <p:cNvCxnSpPr>
                <a:stCxn id="862" idx="3"/>
                <a:endCxn id="857" idx="1"/>
              </p:cNvCxnSpPr>
              <p:nvPr/>
            </p:nvCxnSpPr>
            <p:spPr>
              <a:xfrm>
                <a:off x="3752200" y="4524524"/>
                <a:ext cx="561600" cy="46500"/>
              </a:xfrm>
              <a:prstGeom prst="straightConnector1">
                <a:avLst/>
              </a:prstGeom>
              <a:noFill/>
              <a:ln w="38100" cap="flat" cmpd="sng">
                <a:solidFill>
                  <a:schemeClr val="accent6"/>
                </a:solidFill>
                <a:prstDash val="solid"/>
                <a:round/>
                <a:headEnd type="none" w="lg" len="lg"/>
                <a:tailEnd type="none" w="lg" len="lg"/>
              </a:ln>
            </p:spPr>
          </p:cxnSp>
          <p:cxnSp>
            <p:nvCxnSpPr>
              <p:cNvPr id="867" name="Shape 867"/>
              <p:cNvCxnSpPr>
                <a:stCxn id="858" idx="3"/>
                <a:endCxn id="861" idx="1"/>
              </p:cNvCxnSpPr>
              <p:nvPr/>
            </p:nvCxnSpPr>
            <p:spPr>
              <a:xfrm rot="10800000" flipH="1">
                <a:off x="4246475" y="3965774"/>
                <a:ext cx="333300" cy="89100"/>
              </a:xfrm>
              <a:prstGeom prst="straightConnector1">
                <a:avLst/>
              </a:prstGeom>
              <a:noFill/>
              <a:ln w="38100" cap="flat" cmpd="sng">
                <a:solidFill>
                  <a:schemeClr val="accent6"/>
                </a:solidFill>
                <a:prstDash val="solid"/>
                <a:round/>
                <a:headEnd type="none" w="lg" len="lg"/>
                <a:tailEnd type="none" w="lg" len="lg"/>
              </a:ln>
            </p:spPr>
          </p:cxnSp>
          <p:cxnSp>
            <p:nvCxnSpPr>
              <p:cNvPr id="868" name="Shape 868"/>
              <p:cNvCxnSpPr>
                <a:stCxn id="857" idx="3"/>
                <a:endCxn id="859" idx="1"/>
              </p:cNvCxnSpPr>
              <p:nvPr/>
            </p:nvCxnSpPr>
            <p:spPr>
              <a:xfrm rot="10800000" flipH="1">
                <a:off x="4729300" y="4123624"/>
                <a:ext cx="561600" cy="447300"/>
              </a:xfrm>
              <a:prstGeom prst="straightConnector1">
                <a:avLst/>
              </a:prstGeom>
              <a:noFill/>
              <a:ln w="38100" cap="flat" cmpd="sng">
                <a:solidFill>
                  <a:schemeClr val="accent6"/>
                </a:solidFill>
                <a:prstDash val="solid"/>
                <a:round/>
                <a:headEnd type="none" w="lg" len="lg"/>
                <a:tailEnd type="none" w="lg" len="lg"/>
              </a:ln>
            </p:spPr>
          </p:cxnSp>
          <p:cxnSp>
            <p:nvCxnSpPr>
              <p:cNvPr id="869" name="Shape 869"/>
              <p:cNvCxnSpPr>
                <a:stCxn id="861" idx="3"/>
                <a:endCxn id="859" idx="1"/>
              </p:cNvCxnSpPr>
              <p:nvPr/>
            </p:nvCxnSpPr>
            <p:spPr>
              <a:xfrm>
                <a:off x="4995400" y="3965849"/>
                <a:ext cx="295500" cy="157800"/>
              </a:xfrm>
              <a:prstGeom prst="straightConnector1">
                <a:avLst/>
              </a:prstGeom>
              <a:noFill/>
              <a:ln w="38100" cap="flat" cmpd="sng">
                <a:solidFill>
                  <a:schemeClr val="accent6"/>
                </a:solidFill>
                <a:prstDash val="solid"/>
                <a:round/>
                <a:headEnd type="none" w="lg" len="lg"/>
                <a:tailEnd type="none" w="lg" len="lg"/>
              </a:ln>
            </p:spPr>
          </p:cxnSp>
          <p:cxnSp>
            <p:nvCxnSpPr>
              <p:cNvPr id="870" name="Shape 870"/>
              <p:cNvCxnSpPr>
                <a:endCxn id="860" idx="1"/>
              </p:cNvCxnSpPr>
              <p:nvPr/>
            </p:nvCxnSpPr>
            <p:spPr>
              <a:xfrm rot="10800000" flipH="1">
                <a:off x="4729275" y="4524524"/>
                <a:ext cx="1109400" cy="46500"/>
              </a:xfrm>
              <a:prstGeom prst="straightConnector1">
                <a:avLst/>
              </a:prstGeom>
              <a:noFill/>
              <a:ln w="38100" cap="flat" cmpd="sng">
                <a:solidFill>
                  <a:schemeClr val="accent6"/>
                </a:solidFill>
                <a:prstDash val="solid"/>
                <a:round/>
                <a:headEnd type="none" w="lg" len="lg"/>
                <a:tailEnd type="none" w="lg" len="lg"/>
              </a:ln>
            </p:spPr>
          </p:cxnSp>
          <p:cxnSp>
            <p:nvCxnSpPr>
              <p:cNvPr id="871" name="Shape 871"/>
              <p:cNvCxnSpPr>
                <a:stCxn id="860" idx="0"/>
                <a:endCxn id="859" idx="3"/>
              </p:cNvCxnSpPr>
              <p:nvPr/>
            </p:nvCxnSpPr>
            <p:spPr>
              <a:xfrm rot="10800000">
                <a:off x="5706225" y="4123875"/>
                <a:ext cx="340200" cy="262500"/>
              </a:xfrm>
              <a:prstGeom prst="straightConnector1">
                <a:avLst/>
              </a:prstGeom>
              <a:noFill/>
              <a:ln w="38100" cap="flat" cmpd="sng">
                <a:solidFill>
                  <a:schemeClr val="accent6"/>
                </a:solidFill>
                <a:prstDash val="solid"/>
                <a:round/>
                <a:headEnd type="none" w="lg" len="lg"/>
                <a:tailEnd type="none" w="lg" len="lg"/>
              </a:ln>
            </p:spPr>
          </p:cxnSp>
        </p:grpSp>
        <p:cxnSp>
          <p:nvCxnSpPr>
            <p:cNvPr id="872" name="Shape 872"/>
            <p:cNvCxnSpPr>
              <a:stCxn id="851" idx="3"/>
              <a:endCxn id="853" idx="1"/>
            </p:cNvCxnSpPr>
            <p:nvPr/>
          </p:nvCxnSpPr>
          <p:spPr>
            <a:xfrm rot="10800000" flipH="1">
              <a:off x="3185086" y="2531955"/>
              <a:ext cx="900300" cy="356100"/>
            </a:xfrm>
            <a:prstGeom prst="straightConnector1">
              <a:avLst/>
            </a:prstGeom>
            <a:noFill/>
            <a:ln w="19050" cap="flat" cmpd="sng">
              <a:solidFill>
                <a:schemeClr val="accent6"/>
              </a:solidFill>
              <a:prstDash val="solid"/>
              <a:round/>
              <a:headEnd type="none" w="lg" len="lg"/>
              <a:tailEnd type="none" w="lg" len="lg"/>
            </a:ln>
          </p:spPr>
        </p:cxnSp>
        <p:cxnSp>
          <p:nvCxnSpPr>
            <p:cNvPr id="873" name="Shape 873"/>
            <p:cNvCxnSpPr>
              <a:endCxn id="852" idx="1"/>
            </p:cNvCxnSpPr>
            <p:nvPr/>
          </p:nvCxnSpPr>
          <p:spPr>
            <a:xfrm>
              <a:off x="4584014" y="2531749"/>
              <a:ext cx="1124700" cy="411300"/>
            </a:xfrm>
            <a:prstGeom prst="straightConnector1">
              <a:avLst/>
            </a:prstGeom>
            <a:noFill/>
            <a:ln w="19050" cap="flat" cmpd="sng">
              <a:solidFill>
                <a:schemeClr val="accent6"/>
              </a:solidFill>
              <a:prstDash val="solid"/>
              <a:round/>
              <a:headEnd type="none" w="lg" len="lg"/>
              <a:tailEnd type="none" w="lg" len="lg"/>
            </a:ln>
          </p:spPr>
        </p:cxnSp>
        <p:cxnSp>
          <p:nvCxnSpPr>
            <p:cNvPr id="874" name="Shape 874"/>
            <p:cNvCxnSpPr>
              <a:endCxn id="852" idx="1"/>
            </p:cNvCxnSpPr>
            <p:nvPr/>
          </p:nvCxnSpPr>
          <p:spPr>
            <a:xfrm>
              <a:off x="3185114" y="2888149"/>
              <a:ext cx="2523600" cy="54900"/>
            </a:xfrm>
            <a:prstGeom prst="straightConnector1">
              <a:avLst/>
            </a:prstGeom>
            <a:noFill/>
            <a:ln w="19050" cap="flat" cmpd="sng">
              <a:solidFill>
                <a:schemeClr val="accent6"/>
              </a:solidFill>
              <a:prstDash val="solid"/>
              <a:round/>
              <a:headEnd type="none" w="lg" len="lg"/>
              <a:tailEnd type="none" w="lg" len="lg"/>
            </a:ln>
          </p:spPr>
        </p:cxnSp>
      </p:grpSp>
      <p:cxnSp>
        <p:nvCxnSpPr>
          <p:cNvPr id="875" name="Shape 875"/>
          <p:cNvCxnSpPr>
            <a:endCxn id="876" idx="2"/>
          </p:cNvCxnSpPr>
          <p:nvPr/>
        </p:nvCxnSpPr>
        <p:spPr>
          <a:xfrm rot="10800000" flipH="1">
            <a:off x="1764683" y="1551730"/>
            <a:ext cx="2324700" cy="2364000"/>
          </a:xfrm>
          <a:prstGeom prst="straightConnector1">
            <a:avLst/>
          </a:prstGeom>
          <a:noFill/>
          <a:ln w="19050" cap="flat" cmpd="sng">
            <a:solidFill>
              <a:srgbClr val="FF0000"/>
            </a:solidFill>
            <a:prstDash val="solid"/>
            <a:round/>
            <a:headEnd type="none" w="lg" len="lg"/>
            <a:tailEnd type="triangle" w="lg" len="lg"/>
          </a:ln>
        </p:spPr>
      </p:cxnSp>
      <p:cxnSp>
        <p:nvCxnSpPr>
          <p:cNvPr id="877" name="Shape 877"/>
          <p:cNvCxnSpPr>
            <a:stCxn id="878" idx="0"/>
            <a:endCxn id="876" idx="2"/>
          </p:cNvCxnSpPr>
          <p:nvPr/>
        </p:nvCxnSpPr>
        <p:spPr>
          <a:xfrm rot="10800000" flipH="1">
            <a:off x="2902918" y="1551760"/>
            <a:ext cx="1186500" cy="2564400"/>
          </a:xfrm>
          <a:prstGeom prst="straightConnector1">
            <a:avLst/>
          </a:prstGeom>
          <a:noFill/>
          <a:ln w="19050" cap="flat" cmpd="sng">
            <a:solidFill>
              <a:srgbClr val="FF0000"/>
            </a:solidFill>
            <a:prstDash val="solid"/>
            <a:round/>
            <a:headEnd type="none" w="lg" len="lg"/>
            <a:tailEnd type="triangle" w="lg" len="lg"/>
          </a:ln>
        </p:spPr>
      </p:cxnSp>
      <p:cxnSp>
        <p:nvCxnSpPr>
          <p:cNvPr id="879" name="Shape 879"/>
          <p:cNvCxnSpPr>
            <a:endCxn id="876" idx="2"/>
          </p:cNvCxnSpPr>
          <p:nvPr/>
        </p:nvCxnSpPr>
        <p:spPr>
          <a:xfrm rot="10800000" flipH="1">
            <a:off x="3649283" y="1551730"/>
            <a:ext cx="440100" cy="1808400"/>
          </a:xfrm>
          <a:prstGeom prst="straightConnector1">
            <a:avLst/>
          </a:prstGeom>
          <a:noFill/>
          <a:ln w="19050" cap="flat" cmpd="sng">
            <a:solidFill>
              <a:srgbClr val="FF0000"/>
            </a:solidFill>
            <a:prstDash val="solid"/>
            <a:round/>
            <a:headEnd type="none" w="lg" len="lg"/>
            <a:tailEnd type="triangle" w="lg" len="lg"/>
          </a:ln>
        </p:spPr>
      </p:cxnSp>
      <p:pic>
        <p:nvPicPr>
          <p:cNvPr id="880" name="Shape 880" descr="http://vetmed.tamu.edu/images/vetmed/warning-icon.png"/>
          <p:cNvPicPr preferRelativeResize="0"/>
          <p:nvPr/>
        </p:nvPicPr>
        <p:blipFill>
          <a:blip r:embed="rId5">
            <a:alphaModFix/>
          </a:blip>
          <a:stretch>
            <a:fillRect/>
          </a:stretch>
        </p:blipFill>
        <p:spPr>
          <a:xfrm>
            <a:off x="1488975" y="1190400"/>
            <a:ext cx="545824" cy="483975"/>
          </a:xfrm>
          <a:prstGeom prst="rect">
            <a:avLst/>
          </a:prstGeom>
          <a:noFill/>
          <a:ln>
            <a:noFill/>
          </a:ln>
        </p:spPr>
      </p:pic>
      <p:pic>
        <p:nvPicPr>
          <p:cNvPr id="881" name="Shape 881" descr="http://png-5.findicons.com/files/icons/2711/free_icons_for_windows8_metro/128/crown.png"/>
          <p:cNvPicPr preferRelativeResize="0"/>
          <p:nvPr/>
        </p:nvPicPr>
        <p:blipFill>
          <a:blip r:embed="rId6">
            <a:alphaModFix/>
          </a:blip>
          <a:stretch>
            <a:fillRect/>
          </a:stretch>
        </p:blipFill>
        <p:spPr>
          <a:xfrm>
            <a:off x="3813963" y="384525"/>
            <a:ext cx="377499" cy="377474"/>
          </a:xfrm>
          <a:prstGeom prst="rect">
            <a:avLst/>
          </a:prstGeom>
          <a:noFill/>
          <a:ln>
            <a:noFill/>
          </a:ln>
        </p:spPr>
      </p:pic>
      <p:sp>
        <p:nvSpPr>
          <p:cNvPr id="882" name="Shape 882"/>
          <p:cNvSpPr txBox="1">
            <a:spLocks noGrp="1"/>
          </p:cNvSpPr>
          <p:nvPr>
            <p:ph type="sldNum" idx="12"/>
          </p:nvPr>
        </p:nvSpPr>
        <p:spPr>
          <a:xfrm>
            <a:off x="8472457" y="4663216"/>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20</a:t>
            </a:fld>
            <a:endParaRPr lang="en"/>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886"/>
        <p:cNvGrpSpPr/>
        <p:nvPr/>
      </p:nvGrpSpPr>
      <p:grpSpPr>
        <a:xfrm>
          <a:off x="0" y="0"/>
          <a:ext cx="0" cy="0"/>
          <a:chOff x="0" y="0"/>
          <a:chExt cx="0" cy="0"/>
        </a:xfrm>
      </p:grpSpPr>
      <p:sp>
        <p:nvSpPr>
          <p:cNvPr id="887" name="Shape 887"/>
          <p:cNvSpPr/>
          <p:nvPr/>
        </p:nvSpPr>
        <p:spPr>
          <a:xfrm>
            <a:off x="1233662" y="3209212"/>
            <a:ext cx="3185892" cy="1391148"/>
          </a:xfrm>
          <a:prstGeom prst="cloud">
            <a:avLst/>
          </a:prstGeom>
          <a:solidFill>
            <a:srgbClr val="C9DAF8"/>
          </a:solidFill>
          <a:ln w="19050" cap="flat" cmpd="sng">
            <a:solidFill>
              <a:srgbClr val="CFE2F3"/>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pic>
        <p:nvPicPr>
          <p:cNvPr id="888" name="Shape 888"/>
          <p:cNvPicPr preferRelativeResize="0"/>
          <p:nvPr/>
        </p:nvPicPr>
        <p:blipFill>
          <a:blip r:embed="rId3">
            <a:alphaModFix/>
          </a:blip>
          <a:stretch>
            <a:fillRect/>
          </a:stretch>
        </p:blipFill>
        <p:spPr>
          <a:xfrm>
            <a:off x="1596549" y="1318464"/>
            <a:ext cx="754064" cy="803696"/>
          </a:xfrm>
          <a:prstGeom prst="rect">
            <a:avLst/>
          </a:prstGeom>
          <a:noFill/>
          <a:ln>
            <a:noFill/>
          </a:ln>
        </p:spPr>
      </p:pic>
      <p:pic>
        <p:nvPicPr>
          <p:cNvPr id="889" name="Shape 889"/>
          <p:cNvPicPr preferRelativeResize="0"/>
          <p:nvPr/>
        </p:nvPicPr>
        <p:blipFill>
          <a:blip r:embed="rId3">
            <a:alphaModFix/>
          </a:blip>
          <a:stretch>
            <a:fillRect/>
          </a:stretch>
        </p:blipFill>
        <p:spPr>
          <a:xfrm>
            <a:off x="6167601" y="1406527"/>
            <a:ext cx="754064" cy="803695"/>
          </a:xfrm>
          <a:prstGeom prst="rect">
            <a:avLst/>
          </a:prstGeom>
          <a:noFill/>
          <a:ln>
            <a:noFill/>
          </a:ln>
        </p:spPr>
      </p:pic>
      <p:pic>
        <p:nvPicPr>
          <p:cNvPr id="890" name="Shape 890"/>
          <p:cNvPicPr preferRelativeResize="0"/>
          <p:nvPr/>
        </p:nvPicPr>
        <p:blipFill>
          <a:blip r:embed="rId3">
            <a:alphaModFix/>
          </a:blip>
          <a:stretch>
            <a:fillRect/>
          </a:stretch>
        </p:blipFill>
        <p:spPr>
          <a:xfrm>
            <a:off x="3712351" y="748034"/>
            <a:ext cx="754063" cy="803696"/>
          </a:xfrm>
          <a:prstGeom prst="rect">
            <a:avLst/>
          </a:prstGeom>
          <a:noFill/>
          <a:ln>
            <a:noFill/>
          </a:ln>
        </p:spPr>
      </p:pic>
      <p:cxnSp>
        <p:nvCxnSpPr>
          <p:cNvPr id="891" name="Shape 891"/>
          <p:cNvCxnSpPr>
            <a:stCxn id="888" idx="3"/>
            <a:endCxn id="890" idx="1"/>
          </p:cNvCxnSpPr>
          <p:nvPr/>
        </p:nvCxnSpPr>
        <p:spPr>
          <a:xfrm rot="10800000" flipH="1">
            <a:off x="2350613" y="1150012"/>
            <a:ext cx="1361700" cy="570300"/>
          </a:xfrm>
          <a:prstGeom prst="straightConnector1">
            <a:avLst/>
          </a:prstGeom>
          <a:noFill/>
          <a:ln w="19050" cap="flat" cmpd="sng">
            <a:solidFill>
              <a:schemeClr val="accent6"/>
            </a:solidFill>
            <a:prstDash val="solid"/>
            <a:round/>
            <a:headEnd type="none" w="lg" len="lg"/>
            <a:tailEnd type="none" w="lg" len="lg"/>
          </a:ln>
        </p:spPr>
      </p:cxnSp>
      <p:cxnSp>
        <p:nvCxnSpPr>
          <p:cNvPr id="892" name="Shape 892"/>
          <p:cNvCxnSpPr>
            <a:endCxn id="889" idx="1"/>
          </p:cNvCxnSpPr>
          <p:nvPr/>
        </p:nvCxnSpPr>
        <p:spPr>
          <a:xfrm>
            <a:off x="4466601" y="1149875"/>
            <a:ext cx="1701000" cy="658500"/>
          </a:xfrm>
          <a:prstGeom prst="straightConnector1">
            <a:avLst/>
          </a:prstGeom>
          <a:noFill/>
          <a:ln w="19050" cap="flat" cmpd="sng">
            <a:solidFill>
              <a:schemeClr val="accent6"/>
            </a:solidFill>
            <a:prstDash val="solid"/>
            <a:round/>
            <a:headEnd type="none" w="lg" len="lg"/>
            <a:tailEnd type="none" w="lg" len="lg"/>
          </a:ln>
        </p:spPr>
      </p:cxnSp>
      <p:cxnSp>
        <p:nvCxnSpPr>
          <p:cNvPr id="893" name="Shape 893"/>
          <p:cNvCxnSpPr>
            <a:endCxn id="889" idx="1"/>
          </p:cNvCxnSpPr>
          <p:nvPr/>
        </p:nvCxnSpPr>
        <p:spPr>
          <a:xfrm>
            <a:off x="2350701" y="1720475"/>
            <a:ext cx="3816900" cy="87900"/>
          </a:xfrm>
          <a:prstGeom prst="straightConnector1">
            <a:avLst/>
          </a:prstGeom>
          <a:noFill/>
          <a:ln w="19050" cap="flat" cmpd="sng">
            <a:solidFill>
              <a:schemeClr val="accent6"/>
            </a:solidFill>
            <a:prstDash val="solid"/>
            <a:round/>
            <a:headEnd type="none" w="lg" len="lg"/>
            <a:tailEnd type="none" w="lg" len="lg"/>
          </a:ln>
        </p:spPr>
      </p:cxnSp>
      <p:cxnSp>
        <p:nvCxnSpPr>
          <p:cNvPr id="894" name="Shape 894"/>
          <p:cNvCxnSpPr>
            <a:stCxn id="895" idx="0"/>
            <a:endCxn id="888" idx="2"/>
          </p:cNvCxnSpPr>
          <p:nvPr/>
        </p:nvCxnSpPr>
        <p:spPr>
          <a:xfrm rot="10800000" flipH="1">
            <a:off x="1764781" y="2122160"/>
            <a:ext cx="208800" cy="1793400"/>
          </a:xfrm>
          <a:prstGeom prst="straightConnector1">
            <a:avLst/>
          </a:prstGeom>
          <a:noFill/>
          <a:ln w="19050" cap="flat" cmpd="sng">
            <a:solidFill>
              <a:srgbClr val="FF0000"/>
            </a:solidFill>
            <a:prstDash val="solid"/>
            <a:round/>
            <a:headEnd type="none" w="lg" len="lg"/>
            <a:tailEnd type="triangle" w="lg" len="lg"/>
          </a:ln>
        </p:spPr>
      </p:cxnSp>
      <p:cxnSp>
        <p:nvCxnSpPr>
          <p:cNvPr id="896" name="Shape 896"/>
          <p:cNvCxnSpPr>
            <a:endCxn id="888" idx="2"/>
          </p:cNvCxnSpPr>
          <p:nvPr/>
        </p:nvCxnSpPr>
        <p:spPr>
          <a:xfrm rot="10800000">
            <a:off x="1973581" y="2122160"/>
            <a:ext cx="929400" cy="1994100"/>
          </a:xfrm>
          <a:prstGeom prst="straightConnector1">
            <a:avLst/>
          </a:prstGeom>
          <a:noFill/>
          <a:ln w="19050" cap="flat" cmpd="sng">
            <a:solidFill>
              <a:srgbClr val="FF0000"/>
            </a:solidFill>
            <a:prstDash val="solid"/>
            <a:round/>
            <a:headEnd type="none" w="lg" len="lg"/>
            <a:tailEnd type="triangle" w="lg" len="lg"/>
          </a:ln>
        </p:spPr>
      </p:cxnSp>
      <p:cxnSp>
        <p:nvCxnSpPr>
          <p:cNvPr id="897" name="Shape 897"/>
          <p:cNvCxnSpPr>
            <a:endCxn id="888" idx="2"/>
          </p:cNvCxnSpPr>
          <p:nvPr/>
        </p:nvCxnSpPr>
        <p:spPr>
          <a:xfrm rot="10800000">
            <a:off x="1973581" y="2122160"/>
            <a:ext cx="1675800" cy="1238100"/>
          </a:xfrm>
          <a:prstGeom prst="straightConnector1">
            <a:avLst/>
          </a:prstGeom>
          <a:noFill/>
          <a:ln w="19050" cap="flat" cmpd="sng">
            <a:solidFill>
              <a:srgbClr val="FF0000"/>
            </a:solidFill>
            <a:prstDash val="solid"/>
            <a:round/>
            <a:headEnd type="none" w="lg" len="lg"/>
            <a:tailEnd type="triangle" w="lg" len="lg"/>
          </a:ln>
        </p:spPr>
      </p:cxnSp>
      <p:pic>
        <p:nvPicPr>
          <p:cNvPr id="898" name="Shape 898" descr="http://www.clker.com/cliparts/6/c/4/a/1195429795336159975juanjo_Router.svg.hi.png"/>
          <p:cNvPicPr preferRelativeResize="0"/>
          <p:nvPr/>
        </p:nvPicPr>
        <p:blipFill>
          <a:blip r:embed="rId4">
            <a:alphaModFix/>
          </a:blip>
          <a:stretch>
            <a:fillRect/>
          </a:stretch>
        </p:blipFill>
        <p:spPr>
          <a:xfrm>
            <a:off x="1450900" y="3915567"/>
            <a:ext cx="627487" cy="444731"/>
          </a:xfrm>
          <a:prstGeom prst="rect">
            <a:avLst/>
          </a:prstGeom>
          <a:noFill/>
          <a:ln>
            <a:noFill/>
          </a:ln>
        </p:spPr>
      </p:pic>
      <p:pic>
        <p:nvPicPr>
          <p:cNvPr id="899" name="Shape 899" descr="http://www.clker.com/cliparts/6/c/4/a/1195429795336159975juanjo_Router.svg.hi.png"/>
          <p:cNvPicPr preferRelativeResize="0"/>
          <p:nvPr/>
        </p:nvPicPr>
        <p:blipFill>
          <a:blip r:embed="rId4">
            <a:alphaModFix/>
          </a:blip>
          <a:stretch>
            <a:fillRect/>
          </a:stretch>
        </p:blipFill>
        <p:spPr>
          <a:xfrm>
            <a:off x="4064679" y="4190728"/>
            <a:ext cx="627487" cy="444731"/>
          </a:xfrm>
          <a:prstGeom prst="rect">
            <a:avLst/>
          </a:prstGeom>
          <a:noFill/>
          <a:ln>
            <a:noFill/>
          </a:ln>
        </p:spPr>
      </p:pic>
      <p:pic>
        <p:nvPicPr>
          <p:cNvPr id="900" name="Shape 900" descr="http://www.clker.com/cliparts/6/c/4/a/1195429795336159975juanjo_Router.svg.hi.png"/>
          <p:cNvPicPr preferRelativeResize="0"/>
          <p:nvPr/>
        </p:nvPicPr>
        <p:blipFill>
          <a:blip r:embed="rId4">
            <a:alphaModFix/>
          </a:blip>
          <a:stretch>
            <a:fillRect/>
          </a:stretch>
        </p:blipFill>
        <p:spPr>
          <a:xfrm>
            <a:off x="3335517" y="3360094"/>
            <a:ext cx="627487" cy="444731"/>
          </a:xfrm>
          <a:prstGeom prst="rect">
            <a:avLst/>
          </a:prstGeom>
          <a:noFill/>
          <a:ln>
            <a:noFill/>
          </a:ln>
        </p:spPr>
      </p:pic>
      <p:pic>
        <p:nvPicPr>
          <p:cNvPr id="901" name="Shape 901" descr="http://www.clker.com/cliparts/6/c/4/a/1195429795336159975juanjo_Router.svg.hi.png"/>
          <p:cNvPicPr preferRelativeResize="0"/>
          <p:nvPr/>
        </p:nvPicPr>
        <p:blipFill>
          <a:blip r:embed="rId4">
            <a:alphaModFix/>
          </a:blip>
          <a:stretch>
            <a:fillRect/>
          </a:stretch>
        </p:blipFill>
        <p:spPr>
          <a:xfrm>
            <a:off x="5540296" y="3470835"/>
            <a:ext cx="627487" cy="444731"/>
          </a:xfrm>
          <a:prstGeom prst="rect">
            <a:avLst/>
          </a:prstGeom>
          <a:noFill/>
          <a:ln>
            <a:noFill/>
          </a:ln>
        </p:spPr>
      </p:pic>
      <p:pic>
        <p:nvPicPr>
          <p:cNvPr id="902" name="Shape 902" descr="http://www.clker.com/cliparts/6/c/4/a/1195429795336159975juanjo_Router.svg.hi.png"/>
          <p:cNvPicPr preferRelativeResize="0"/>
          <p:nvPr/>
        </p:nvPicPr>
        <p:blipFill>
          <a:blip r:embed="rId4">
            <a:alphaModFix/>
          </a:blip>
          <a:stretch>
            <a:fillRect/>
          </a:stretch>
        </p:blipFill>
        <p:spPr>
          <a:xfrm>
            <a:off x="6367546" y="4116043"/>
            <a:ext cx="627487" cy="444731"/>
          </a:xfrm>
          <a:prstGeom prst="rect">
            <a:avLst/>
          </a:prstGeom>
          <a:noFill/>
          <a:ln>
            <a:noFill/>
          </a:ln>
        </p:spPr>
      </p:pic>
      <p:pic>
        <p:nvPicPr>
          <p:cNvPr id="903" name="Shape 903" descr="http://www.clker.com/cliparts/6/c/4/a/1195429795336159975juanjo_Router.svg.hi.png"/>
          <p:cNvPicPr preferRelativeResize="0"/>
          <p:nvPr/>
        </p:nvPicPr>
        <p:blipFill>
          <a:blip r:embed="rId4">
            <a:alphaModFix/>
          </a:blip>
          <a:stretch>
            <a:fillRect/>
          </a:stretch>
        </p:blipFill>
        <p:spPr>
          <a:xfrm>
            <a:off x="4466544" y="3216800"/>
            <a:ext cx="627487" cy="444731"/>
          </a:xfrm>
          <a:prstGeom prst="rect">
            <a:avLst/>
          </a:prstGeom>
          <a:noFill/>
          <a:ln>
            <a:noFill/>
          </a:ln>
        </p:spPr>
      </p:pic>
      <p:pic>
        <p:nvPicPr>
          <p:cNvPr id="904" name="Shape 904" descr="http://www.clker.com/cliparts/6/c/4/a/1195429795336159975juanjo_Router.svg.hi.png"/>
          <p:cNvPicPr preferRelativeResize="0"/>
          <p:nvPr/>
        </p:nvPicPr>
        <p:blipFill>
          <a:blip r:embed="rId4">
            <a:alphaModFix/>
          </a:blip>
          <a:stretch>
            <a:fillRect/>
          </a:stretch>
        </p:blipFill>
        <p:spPr>
          <a:xfrm>
            <a:off x="2589063" y="4116043"/>
            <a:ext cx="627487" cy="444731"/>
          </a:xfrm>
          <a:prstGeom prst="rect">
            <a:avLst/>
          </a:prstGeom>
          <a:noFill/>
          <a:ln>
            <a:noFill/>
          </a:ln>
        </p:spPr>
      </p:pic>
      <p:cxnSp>
        <p:nvCxnSpPr>
          <p:cNvPr id="905" name="Shape 905"/>
          <p:cNvCxnSpPr>
            <a:stCxn id="898" idx="3"/>
            <a:endCxn id="904" idx="1"/>
          </p:cNvCxnSpPr>
          <p:nvPr/>
        </p:nvCxnSpPr>
        <p:spPr>
          <a:xfrm>
            <a:off x="2078388" y="4137933"/>
            <a:ext cx="510600" cy="200400"/>
          </a:xfrm>
          <a:prstGeom prst="straightConnector1">
            <a:avLst/>
          </a:prstGeom>
          <a:noFill/>
          <a:ln w="38100" cap="flat" cmpd="sng">
            <a:solidFill>
              <a:schemeClr val="accent6"/>
            </a:solidFill>
            <a:prstDash val="solid"/>
            <a:round/>
            <a:headEnd type="none" w="lg" len="lg"/>
            <a:tailEnd type="none" w="lg" len="lg"/>
          </a:ln>
        </p:spPr>
      </p:cxnSp>
      <p:cxnSp>
        <p:nvCxnSpPr>
          <p:cNvPr id="906" name="Shape 906"/>
          <p:cNvCxnSpPr>
            <a:stCxn id="898" idx="3"/>
            <a:endCxn id="900" idx="1"/>
          </p:cNvCxnSpPr>
          <p:nvPr/>
        </p:nvCxnSpPr>
        <p:spPr>
          <a:xfrm rot="10800000" flipH="1">
            <a:off x="2078388" y="3582333"/>
            <a:ext cx="1257000" cy="555600"/>
          </a:xfrm>
          <a:prstGeom prst="straightConnector1">
            <a:avLst/>
          </a:prstGeom>
          <a:noFill/>
          <a:ln w="38100" cap="flat" cmpd="sng">
            <a:solidFill>
              <a:schemeClr val="accent6"/>
            </a:solidFill>
            <a:prstDash val="solid"/>
            <a:round/>
            <a:headEnd type="none" w="lg" len="lg"/>
            <a:tailEnd type="none" w="lg" len="lg"/>
          </a:ln>
        </p:spPr>
      </p:cxnSp>
      <p:cxnSp>
        <p:nvCxnSpPr>
          <p:cNvPr id="907" name="Shape 907"/>
          <p:cNvCxnSpPr>
            <a:stCxn id="900" idx="3"/>
            <a:endCxn id="899" idx="0"/>
          </p:cNvCxnSpPr>
          <p:nvPr/>
        </p:nvCxnSpPr>
        <p:spPr>
          <a:xfrm>
            <a:off x="3963005" y="3582460"/>
            <a:ext cx="415500" cy="608400"/>
          </a:xfrm>
          <a:prstGeom prst="straightConnector1">
            <a:avLst/>
          </a:prstGeom>
          <a:noFill/>
          <a:ln w="38100" cap="flat" cmpd="sng">
            <a:solidFill>
              <a:schemeClr val="accent6"/>
            </a:solidFill>
            <a:prstDash val="solid"/>
            <a:round/>
            <a:headEnd type="none" w="lg" len="lg"/>
            <a:tailEnd type="none" w="lg" len="lg"/>
          </a:ln>
        </p:spPr>
      </p:cxnSp>
      <p:cxnSp>
        <p:nvCxnSpPr>
          <p:cNvPr id="908" name="Shape 908"/>
          <p:cNvCxnSpPr>
            <a:stCxn id="904" idx="3"/>
            <a:endCxn id="899" idx="1"/>
          </p:cNvCxnSpPr>
          <p:nvPr/>
        </p:nvCxnSpPr>
        <p:spPr>
          <a:xfrm>
            <a:off x="3216550" y="4338409"/>
            <a:ext cx="848100" cy="74700"/>
          </a:xfrm>
          <a:prstGeom prst="straightConnector1">
            <a:avLst/>
          </a:prstGeom>
          <a:noFill/>
          <a:ln w="38100" cap="flat" cmpd="sng">
            <a:solidFill>
              <a:schemeClr val="accent6"/>
            </a:solidFill>
            <a:prstDash val="solid"/>
            <a:round/>
            <a:headEnd type="none" w="lg" len="lg"/>
            <a:tailEnd type="none" w="lg" len="lg"/>
          </a:ln>
        </p:spPr>
      </p:cxnSp>
      <p:cxnSp>
        <p:nvCxnSpPr>
          <p:cNvPr id="909" name="Shape 909"/>
          <p:cNvCxnSpPr>
            <a:stCxn id="900" idx="3"/>
            <a:endCxn id="903" idx="1"/>
          </p:cNvCxnSpPr>
          <p:nvPr/>
        </p:nvCxnSpPr>
        <p:spPr>
          <a:xfrm rot="10800000" flipH="1">
            <a:off x="3963005" y="3439060"/>
            <a:ext cx="503400" cy="143400"/>
          </a:xfrm>
          <a:prstGeom prst="straightConnector1">
            <a:avLst/>
          </a:prstGeom>
          <a:noFill/>
          <a:ln w="38100" cap="flat" cmpd="sng">
            <a:solidFill>
              <a:schemeClr val="accent6"/>
            </a:solidFill>
            <a:prstDash val="solid"/>
            <a:round/>
            <a:headEnd type="none" w="lg" len="lg"/>
            <a:tailEnd type="none" w="lg" len="lg"/>
          </a:ln>
        </p:spPr>
      </p:cxnSp>
      <p:cxnSp>
        <p:nvCxnSpPr>
          <p:cNvPr id="910" name="Shape 910"/>
          <p:cNvCxnSpPr>
            <a:stCxn id="899" idx="3"/>
            <a:endCxn id="901" idx="1"/>
          </p:cNvCxnSpPr>
          <p:nvPr/>
        </p:nvCxnSpPr>
        <p:spPr>
          <a:xfrm rot="10800000" flipH="1">
            <a:off x="4692167" y="3693094"/>
            <a:ext cx="848100" cy="720000"/>
          </a:xfrm>
          <a:prstGeom prst="straightConnector1">
            <a:avLst/>
          </a:prstGeom>
          <a:noFill/>
          <a:ln w="38100" cap="flat" cmpd="sng">
            <a:solidFill>
              <a:schemeClr val="accent6"/>
            </a:solidFill>
            <a:prstDash val="solid"/>
            <a:round/>
            <a:headEnd type="none" w="lg" len="lg"/>
            <a:tailEnd type="none" w="lg" len="lg"/>
          </a:ln>
        </p:spPr>
      </p:cxnSp>
      <p:cxnSp>
        <p:nvCxnSpPr>
          <p:cNvPr id="911" name="Shape 911"/>
          <p:cNvCxnSpPr>
            <a:stCxn id="903" idx="3"/>
            <a:endCxn id="901" idx="1"/>
          </p:cNvCxnSpPr>
          <p:nvPr/>
        </p:nvCxnSpPr>
        <p:spPr>
          <a:xfrm>
            <a:off x="5094031" y="3439165"/>
            <a:ext cx="446400" cy="254100"/>
          </a:xfrm>
          <a:prstGeom prst="straightConnector1">
            <a:avLst/>
          </a:prstGeom>
          <a:noFill/>
          <a:ln w="38100" cap="flat" cmpd="sng">
            <a:solidFill>
              <a:schemeClr val="accent6"/>
            </a:solidFill>
            <a:prstDash val="solid"/>
            <a:round/>
            <a:headEnd type="none" w="lg" len="lg"/>
            <a:tailEnd type="none" w="lg" len="lg"/>
          </a:ln>
        </p:spPr>
      </p:cxnSp>
      <p:cxnSp>
        <p:nvCxnSpPr>
          <p:cNvPr id="912" name="Shape 912"/>
          <p:cNvCxnSpPr>
            <a:endCxn id="902" idx="1"/>
          </p:cNvCxnSpPr>
          <p:nvPr/>
        </p:nvCxnSpPr>
        <p:spPr>
          <a:xfrm rot="10800000" flipH="1">
            <a:off x="4692046" y="4338409"/>
            <a:ext cx="1675500" cy="74700"/>
          </a:xfrm>
          <a:prstGeom prst="straightConnector1">
            <a:avLst/>
          </a:prstGeom>
          <a:noFill/>
          <a:ln w="38100" cap="flat" cmpd="sng">
            <a:solidFill>
              <a:schemeClr val="accent6"/>
            </a:solidFill>
            <a:prstDash val="solid"/>
            <a:round/>
            <a:headEnd type="none" w="lg" len="lg"/>
            <a:tailEnd type="none" w="lg" len="lg"/>
          </a:ln>
        </p:spPr>
      </p:cxnSp>
      <p:cxnSp>
        <p:nvCxnSpPr>
          <p:cNvPr id="913" name="Shape 913"/>
          <p:cNvCxnSpPr>
            <a:stCxn id="902" idx="0"/>
            <a:endCxn id="901" idx="3"/>
          </p:cNvCxnSpPr>
          <p:nvPr/>
        </p:nvCxnSpPr>
        <p:spPr>
          <a:xfrm rot="10800000">
            <a:off x="6167689" y="3693343"/>
            <a:ext cx="513600" cy="422700"/>
          </a:xfrm>
          <a:prstGeom prst="straightConnector1">
            <a:avLst/>
          </a:prstGeom>
          <a:noFill/>
          <a:ln w="38100" cap="flat" cmpd="sng">
            <a:solidFill>
              <a:schemeClr val="accent6"/>
            </a:solidFill>
            <a:prstDash val="solid"/>
            <a:round/>
            <a:headEnd type="none" w="lg" len="lg"/>
            <a:tailEnd type="none" w="lg" len="lg"/>
          </a:ln>
        </p:spPr>
      </p:cxnSp>
      <p:sp>
        <p:nvSpPr>
          <p:cNvPr id="914" name="Shape 914"/>
          <p:cNvSpPr txBox="1">
            <a:spLocks noGrp="1"/>
          </p:cNvSpPr>
          <p:nvPr>
            <p:ph type="sldNum" idx="12"/>
          </p:nvPr>
        </p:nvSpPr>
        <p:spPr>
          <a:xfrm>
            <a:off x="8472457" y="4663216"/>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21</a:t>
            </a:fld>
            <a:endParaRPr lang="en"/>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918"/>
        <p:cNvGrpSpPr/>
        <p:nvPr/>
      </p:nvGrpSpPr>
      <p:grpSpPr>
        <a:xfrm>
          <a:off x="0" y="0"/>
          <a:ext cx="0" cy="0"/>
          <a:chOff x="0" y="0"/>
          <a:chExt cx="0" cy="0"/>
        </a:xfrm>
      </p:grpSpPr>
      <p:sp>
        <p:nvSpPr>
          <p:cNvPr id="919" name="Shape 919"/>
          <p:cNvSpPr txBox="1">
            <a:spLocks noGrp="1"/>
          </p:cNvSpPr>
          <p:nvPr>
            <p:ph type="title"/>
          </p:nvPr>
        </p:nvSpPr>
        <p:spPr>
          <a:xfrm>
            <a:off x="311700" y="140225"/>
            <a:ext cx="8520600" cy="572700"/>
          </a:xfrm>
          <a:prstGeom prst="rect">
            <a:avLst/>
          </a:prstGeom>
          <a:noFill/>
          <a:ln>
            <a:noFill/>
          </a:ln>
        </p:spPr>
        <p:txBody>
          <a:bodyPr wrap="square" lIns="91425" tIns="45700" rIns="91425" bIns="45700" anchor="ctr" anchorCtr="0">
            <a:noAutofit/>
          </a:bodyPr>
          <a:lstStyle/>
          <a:p>
            <a:pPr marL="0" marR="0" lvl="0" indent="0" algn="l" rtl="0">
              <a:spcBef>
                <a:spcPts val="0"/>
              </a:spcBef>
              <a:buClr>
                <a:srgbClr val="800000"/>
              </a:buClr>
              <a:buSzPct val="25000"/>
              <a:buFont typeface="Calibri"/>
              <a:buNone/>
            </a:pPr>
            <a:r>
              <a:rPr lang="en" sz="3600" b="1">
                <a:latin typeface="Arial"/>
                <a:ea typeface="Arial"/>
                <a:cs typeface="Arial"/>
                <a:sym typeface="Arial"/>
              </a:rPr>
              <a:t>State Management in ONOS</a:t>
            </a:r>
          </a:p>
        </p:txBody>
      </p:sp>
      <p:sp>
        <p:nvSpPr>
          <p:cNvPr id="920" name="Shape 920"/>
          <p:cNvSpPr txBox="1">
            <a:spLocks noGrp="1"/>
          </p:cNvSpPr>
          <p:nvPr>
            <p:ph type="body" idx="1"/>
          </p:nvPr>
        </p:nvSpPr>
        <p:spPr>
          <a:xfrm>
            <a:off x="311700" y="847675"/>
            <a:ext cx="8520600" cy="3957600"/>
          </a:xfrm>
          <a:prstGeom prst="rect">
            <a:avLst/>
          </a:prstGeom>
        </p:spPr>
        <p:txBody>
          <a:bodyPr wrap="square" lIns="91425" tIns="91425" rIns="91425" bIns="91425" anchor="t" anchorCtr="0">
            <a:noAutofit/>
          </a:bodyPr>
          <a:lstStyle/>
          <a:p>
            <a:pPr marL="457200" lvl="0" indent="-355600" rtl="0">
              <a:lnSpc>
                <a:spcPct val="150000"/>
              </a:lnSpc>
              <a:spcBef>
                <a:spcPts val="600"/>
              </a:spcBef>
              <a:buSzPct val="100000"/>
              <a:buFont typeface="Arial"/>
            </a:pPr>
            <a:r>
              <a:rPr lang="en" sz="2000">
                <a:latin typeface="Arial"/>
                <a:ea typeface="Arial"/>
                <a:cs typeface="Arial"/>
                <a:sym typeface="Arial"/>
              </a:rPr>
              <a:t>Better if applications can focus on business logic</a:t>
            </a:r>
          </a:p>
          <a:p>
            <a:pPr marL="457200" lvl="0" indent="-355600" rtl="0">
              <a:lnSpc>
                <a:spcPct val="150000"/>
              </a:lnSpc>
              <a:spcBef>
                <a:spcPts val="600"/>
              </a:spcBef>
              <a:buSzPct val="100000"/>
              <a:buFont typeface="Arial"/>
            </a:pPr>
            <a:r>
              <a:rPr lang="en" sz="2000">
                <a:latin typeface="Arial"/>
                <a:ea typeface="Arial"/>
                <a:cs typeface="Arial"/>
                <a:sym typeface="Arial"/>
              </a:rPr>
              <a:t>Primitives span the consistency continuum</a:t>
            </a:r>
          </a:p>
          <a:p>
            <a:pPr marL="457200" lvl="0" indent="-342900" rtl="0">
              <a:spcBef>
                <a:spcPts val="0"/>
              </a:spcBef>
              <a:buClr>
                <a:srgbClr val="980000"/>
              </a:buClr>
              <a:buSzPct val="100000"/>
              <a:buFont typeface="Arial"/>
              <a:buChar char="●"/>
            </a:pPr>
            <a:r>
              <a:rPr lang="en" sz="1800" b="1">
                <a:solidFill>
                  <a:srgbClr val="980000"/>
                </a:solidFill>
                <a:latin typeface="Courier New"/>
                <a:ea typeface="Courier New"/>
                <a:cs typeface="Courier New"/>
                <a:sym typeface="Courier New"/>
              </a:rPr>
              <a:t>EventuallyConsistentMap&lt;K, V&gt;</a:t>
            </a:r>
          </a:p>
          <a:p>
            <a:pPr marL="914400" lvl="1" indent="-330200" rtl="0">
              <a:spcBef>
                <a:spcPts val="0"/>
              </a:spcBef>
              <a:buClr>
                <a:schemeClr val="dk2"/>
              </a:buClr>
              <a:buSzPct val="100000"/>
              <a:buFont typeface="Courier New"/>
              <a:buChar char="o"/>
            </a:pPr>
            <a:r>
              <a:rPr lang="en" sz="1600">
                <a:solidFill>
                  <a:schemeClr val="dk2"/>
                </a:solidFill>
                <a:latin typeface="Arial"/>
                <a:ea typeface="Arial"/>
                <a:cs typeface="Arial"/>
                <a:sym typeface="Arial"/>
              </a:rPr>
              <a:t>Map abstraction with eventual consistency guarantee</a:t>
            </a:r>
          </a:p>
          <a:p>
            <a:pPr marL="457200" lvl="0" indent="-342900" rtl="0">
              <a:spcBef>
                <a:spcPts val="0"/>
              </a:spcBef>
              <a:buClr>
                <a:srgbClr val="980000"/>
              </a:buClr>
              <a:buSzPct val="100000"/>
              <a:buFont typeface="Arial"/>
              <a:buChar char="●"/>
            </a:pPr>
            <a:r>
              <a:rPr lang="en" sz="1800" b="1">
                <a:solidFill>
                  <a:srgbClr val="980000"/>
                </a:solidFill>
                <a:latin typeface="Courier New"/>
                <a:ea typeface="Courier New"/>
                <a:cs typeface="Courier New"/>
                <a:sym typeface="Courier New"/>
              </a:rPr>
              <a:t>ConsistentMap&lt;K, V&gt;</a:t>
            </a:r>
          </a:p>
          <a:p>
            <a:pPr marL="914400" lvl="1" indent="-330200" rtl="0">
              <a:spcBef>
                <a:spcPts val="0"/>
              </a:spcBef>
              <a:buClr>
                <a:schemeClr val="dk2"/>
              </a:buClr>
              <a:buSzPct val="100000"/>
              <a:buFont typeface="Courier New"/>
              <a:buChar char="o"/>
            </a:pPr>
            <a:r>
              <a:rPr lang="en" sz="1600">
                <a:solidFill>
                  <a:schemeClr val="dk2"/>
                </a:solidFill>
                <a:latin typeface="Arial"/>
                <a:ea typeface="Arial"/>
                <a:cs typeface="Arial"/>
                <a:sym typeface="Arial"/>
              </a:rPr>
              <a:t>Map abstraction with strong linearizable consistency</a:t>
            </a:r>
          </a:p>
          <a:p>
            <a:pPr marL="457200" lvl="0" indent="-342900" rtl="0">
              <a:spcBef>
                <a:spcPts val="0"/>
              </a:spcBef>
              <a:buClr>
                <a:srgbClr val="980000"/>
              </a:buClr>
              <a:buSzPct val="100000"/>
              <a:buFont typeface="Arial"/>
              <a:buChar char="●"/>
            </a:pPr>
            <a:r>
              <a:rPr lang="en" sz="1800" b="1">
                <a:solidFill>
                  <a:srgbClr val="980000"/>
                </a:solidFill>
                <a:latin typeface="Courier New"/>
                <a:ea typeface="Courier New"/>
                <a:cs typeface="Courier New"/>
                <a:sym typeface="Courier New"/>
              </a:rPr>
              <a:t>LeadershipService</a:t>
            </a:r>
          </a:p>
          <a:p>
            <a:pPr marL="914400" lvl="1" indent="-330200" rtl="0">
              <a:spcBef>
                <a:spcPts val="0"/>
              </a:spcBef>
              <a:buClr>
                <a:schemeClr val="dk2"/>
              </a:buClr>
              <a:buSzPct val="100000"/>
              <a:buFont typeface="Courier New"/>
              <a:buChar char="o"/>
            </a:pPr>
            <a:r>
              <a:rPr lang="en" sz="1600">
                <a:solidFill>
                  <a:schemeClr val="dk2"/>
                </a:solidFill>
                <a:latin typeface="Arial"/>
                <a:ea typeface="Arial"/>
                <a:cs typeface="Arial"/>
                <a:sym typeface="Arial"/>
              </a:rPr>
              <a:t>Distributed Locking primitive</a:t>
            </a:r>
          </a:p>
          <a:p>
            <a:pPr marL="457200" lvl="0" indent="-342900" rtl="0">
              <a:spcBef>
                <a:spcPts val="0"/>
              </a:spcBef>
              <a:buClr>
                <a:srgbClr val="980000"/>
              </a:buClr>
              <a:buSzPct val="100000"/>
              <a:buFont typeface="Arial"/>
              <a:buChar char="●"/>
            </a:pPr>
            <a:r>
              <a:rPr lang="en" sz="1800" b="1">
                <a:solidFill>
                  <a:srgbClr val="980000"/>
                </a:solidFill>
                <a:latin typeface="Courier New"/>
                <a:ea typeface="Courier New"/>
                <a:cs typeface="Courier New"/>
                <a:sym typeface="Courier New"/>
              </a:rPr>
              <a:t>DistributedQueue&lt;E&gt;</a:t>
            </a:r>
          </a:p>
          <a:p>
            <a:pPr marL="914400" lvl="1" indent="-330200" rtl="0">
              <a:spcBef>
                <a:spcPts val="0"/>
              </a:spcBef>
              <a:buClr>
                <a:schemeClr val="dk2"/>
              </a:buClr>
              <a:buSzPct val="100000"/>
              <a:buFont typeface="Courier New"/>
              <a:buChar char="o"/>
            </a:pPr>
            <a:r>
              <a:rPr lang="en" sz="1600">
                <a:solidFill>
                  <a:schemeClr val="dk2"/>
                </a:solidFill>
                <a:latin typeface="Arial"/>
                <a:ea typeface="Arial"/>
                <a:cs typeface="Arial"/>
                <a:sym typeface="Arial"/>
              </a:rPr>
              <a:t>Distributed FIFO queue with long poll support</a:t>
            </a:r>
          </a:p>
          <a:p>
            <a:pPr marL="457200" lvl="0" indent="-342900" rtl="0">
              <a:spcBef>
                <a:spcPts val="0"/>
              </a:spcBef>
              <a:buClr>
                <a:srgbClr val="980000"/>
              </a:buClr>
              <a:buSzPct val="100000"/>
              <a:buFont typeface="Arial"/>
              <a:buChar char="●"/>
            </a:pPr>
            <a:r>
              <a:rPr lang="en" sz="1800" b="1">
                <a:solidFill>
                  <a:srgbClr val="980000"/>
                </a:solidFill>
                <a:latin typeface="Courier New"/>
                <a:ea typeface="Courier New"/>
                <a:cs typeface="Courier New"/>
                <a:sym typeface="Courier New"/>
              </a:rPr>
              <a:t>DistributedSet&lt;E&gt;</a:t>
            </a:r>
          </a:p>
          <a:p>
            <a:pPr marL="914400" lvl="1" indent="-330200" rtl="0">
              <a:spcBef>
                <a:spcPts val="0"/>
              </a:spcBef>
              <a:buClr>
                <a:schemeClr val="dk2"/>
              </a:buClr>
              <a:buSzPct val="100000"/>
              <a:buFont typeface="Courier New"/>
              <a:buChar char="o"/>
            </a:pPr>
            <a:r>
              <a:rPr lang="en" sz="1600">
                <a:solidFill>
                  <a:schemeClr val="dk2"/>
                </a:solidFill>
                <a:latin typeface="Arial"/>
                <a:ea typeface="Arial"/>
                <a:cs typeface="Arial"/>
                <a:sym typeface="Arial"/>
              </a:rPr>
              <a:t>Distributed collection of unique elements</a:t>
            </a:r>
          </a:p>
          <a:p>
            <a:pPr marL="0" lvl="0" indent="0" algn="l" rtl="0">
              <a:spcBef>
                <a:spcPts val="0"/>
              </a:spcBef>
              <a:buNone/>
            </a:pPr>
            <a:endParaRPr sz="2400">
              <a:latin typeface="Arial"/>
              <a:ea typeface="Arial"/>
              <a:cs typeface="Arial"/>
              <a:sym typeface="Arial"/>
            </a:endParaRPr>
          </a:p>
          <a:p>
            <a:pPr marL="4572000" lvl="0" indent="0" algn="l" rtl="0">
              <a:spcBef>
                <a:spcPts val="0"/>
              </a:spcBef>
              <a:buNone/>
            </a:pPr>
            <a:endParaRPr sz="1800">
              <a:latin typeface="Arial"/>
              <a:ea typeface="Arial"/>
              <a:cs typeface="Arial"/>
              <a:sym typeface="Arial"/>
            </a:endParaRPr>
          </a:p>
        </p:txBody>
      </p:sp>
      <p:pic>
        <p:nvPicPr>
          <p:cNvPr id="921" name="Shape 921" descr="gradient.png"/>
          <p:cNvPicPr preferRelativeResize="0"/>
          <p:nvPr/>
        </p:nvPicPr>
        <p:blipFill>
          <a:blip r:embed="rId3">
            <a:alphaModFix/>
          </a:blip>
          <a:stretch>
            <a:fillRect/>
          </a:stretch>
        </p:blipFill>
        <p:spPr>
          <a:xfrm rot="10800000">
            <a:off x="6801800" y="2633649"/>
            <a:ext cx="1884999" cy="571500"/>
          </a:xfrm>
          <a:prstGeom prst="rect">
            <a:avLst/>
          </a:prstGeom>
          <a:noFill/>
          <a:ln>
            <a:noFill/>
          </a:ln>
        </p:spPr>
      </p:pic>
      <p:sp>
        <p:nvSpPr>
          <p:cNvPr id="922" name="Shape 922"/>
          <p:cNvSpPr txBox="1"/>
          <p:nvPr/>
        </p:nvSpPr>
        <p:spPr>
          <a:xfrm>
            <a:off x="6384525" y="2379400"/>
            <a:ext cx="1301700" cy="177900"/>
          </a:xfrm>
          <a:prstGeom prst="rect">
            <a:avLst/>
          </a:prstGeom>
          <a:noFill/>
          <a:ln>
            <a:noFill/>
          </a:ln>
        </p:spPr>
        <p:txBody>
          <a:bodyPr wrap="square" lIns="91425" tIns="91425" rIns="91425" bIns="91425" anchor="t" anchorCtr="0">
            <a:noAutofit/>
          </a:bodyPr>
          <a:lstStyle/>
          <a:p>
            <a:pPr lvl="0" rtl="0">
              <a:spcBef>
                <a:spcPts val="0"/>
              </a:spcBef>
              <a:buNone/>
            </a:pPr>
            <a:r>
              <a:rPr lang="en"/>
              <a:t>share nothing</a:t>
            </a:r>
          </a:p>
        </p:txBody>
      </p:sp>
      <p:sp>
        <p:nvSpPr>
          <p:cNvPr id="923" name="Shape 923"/>
          <p:cNvSpPr txBox="1"/>
          <p:nvPr/>
        </p:nvSpPr>
        <p:spPr>
          <a:xfrm>
            <a:off x="8135800" y="2379400"/>
            <a:ext cx="783000" cy="177900"/>
          </a:xfrm>
          <a:prstGeom prst="rect">
            <a:avLst/>
          </a:prstGeom>
          <a:noFill/>
          <a:ln>
            <a:noFill/>
          </a:ln>
        </p:spPr>
        <p:txBody>
          <a:bodyPr wrap="square" lIns="91425" tIns="91425" rIns="91425" bIns="91425" anchor="t" anchorCtr="0">
            <a:noAutofit/>
          </a:bodyPr>
          <a:lstStyle/>
          <a:p>
            <a:pPr lvl="0" rtl="0">
              <a:spcBef>
                <a:spcPts val="0"/>
              </a:spcBef>
              <a:buNone/>
            </a:pPr>
            <a:r>
              <a:rPr lang="en"/>
              <a:t>strong</a:t>
            </a:r>
          </a:p>
        </p:txBody>
      </p:sp>
      <p:sp>
        <p:nvSpPr>
          <p:cNvPr id="924" name="Shape 924"/>
          <p:cNvSpPr txBox="1"/>
          <p:nvPr/>
        </p:nvSpPr>
        <p:spPr>
          <a:xfrm>
            <a:off x="7352800" y="3118600"/>
            <a:ext cx="783000" cy="177900"/>
          </a:xfrm>
          <a:prstGeom prst="rect">
            <a:avLst/>
          </a:prstGeom>
          <a:noFill/>
          <a:ln>
            <a:noFill/>
          </a:ln>
        </p:spPr>
        <p:txBody>
          <a:bodyPr wrap="square" lIns="91425" tIns="91425" rIns="91425" bIns="91425" anchor="t" anchorCtr="0">
            <a:noAutofit/>
          </a:bodyPr>
          <a:lstStyle/>
          <a:p>
            <a:pPr lvl="0" rtl="0">
              <a:spcBef>
                <a:spcPts val="0"/>
              </a:spcBef>
              <a:buNone/>
            </a:pPr>
            <a:r>
              <a:rPr lang="en"/>
              <a:t>weak</a:t>
            </a:r>
          </a:p>
        </p:txBody>
      </p:sp>
      <p:sp>
        <p:nvSpPr>
          <p:cNvPr id="925" name="Shape 925"/>
          <p:cNvSpPr txBox="1">
            <a:spLocks noGrp="1"/>
          </p:cNvSpPr>
          <p:nvPr>
            <p:ph type="sldNum" idx="12"/>
          </p:nvPr>
        </p:nvSpPr>
        <p:spPr>
          <a:xfrm>
            <a:off x="8472457" y="4663216"/>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22</a:t>
            </a:fld>
            <a:endParaRPr lang="en"/>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929"/>
        <p:cNvGrpSpPr/>
        <p:nvPr/>
      </p:nvGrpSpPr>
      <p:grpSpPr>
        <a:xfrm>
          <a:off x="0" y="0"/>
          <a:ext cx="0" cy="0"/>
          <a:chOff x="0" y="0"/>
          <a:chExt cx="0" cy="0"/>
        </a:xfrm>
      </p:grpSpPr>
      <p:sp>
        <p:nvSpPr>
          <p:cNvPr id="930" name="Shape 930"/>
          <p:cNvSpPr txBox="1">
            <a:spLocks noGrp="1"/>
          </p:cNvSpPr>
          <p:nvPr>
            <p:ph type="body" idx="1"/>
          </p:nvPr>
        </p:nvSpPr>
        <p:spPr>
          <a:xfrm>
            <a:off x="311700" y="847675"/>
            <a:ext cx="8520600" cy="3957600"/>
          </a:xfrm>
          <a:prstGeom prst="rect">
            <a:avLst/>
          </a:prstGeom>
        </p:spPr>
        <p:txBody>
          <a:bodyPr wrap="square" lIns="91425" tIns="91425" rIns="91425" bIns="91425" anchor="t" anchorCtr="0">
            <a:noAutofit/>
          </a:bodyPr>
          <a:lstStyle/>
          <a:p>
            <a:pPr lvl="0" algn="ctr" rtl="0">
              <a:spcBef>
                <a:spcPts val="0"/>
              </a:spcBef>
              <a:buClr>
                <a:schemeClr val="dk1"/>
              </a:buClr>
              <a:buSzPct val="25000"/>
              <a:buFont typeface="Arial"/>
              <a:buNone/>
            </a:pPr>
            <a:r>
              <a:rPr lang="en" sz="5500" b="1"/>
              <a:t>Northbound</a:t>
            </a:r>
          </a:p>
        </p:txBody>
      </p:sp>
      <p:grpSp>
        <p:nvGrpSpPr>
          <p:cNvPr id="931" name="Shape 931"/>
          <p:cNvGrpSpPr/>
          <p:nvPr/>
        </p:nvGrpSpPr>
        <p:grpSpPr>
          <a:xfrm>
            <a:off x="2937055" y="3728468"/>
            <a:ext cx="2814321" cy="1269689"/>
            <a:chOff x="2636099" y="3284424"/>
            <a:chExt cx="2985700" cy="1637675"/>
          </a:xfrm>
        </p:grpSpPr>
        <p:pic>
          <p:nvPicPr>
            <p:cNvPr id="932" name="Shape 932"/>
            <p:cNvPicPr preferRelativeResize="0"/>
            <p:nvPr/>
          </p:nvPicPr>
          <p:blipFill rotWithShape="1">
            <a:blip r:embed="rId3">
              <a:alphaModFix amt="80000"/>
            </a:blip>
            <a:srcRect t="21315" b="23833"/>
            <a:stretch/>
          </p:blipFill>
          <p:spPr>
            <a:xfrm>
              <a:off x="2636099" y="3284424"/>
              <a:ext cx="2985700" cy="1637675"/>
            </a:xfrm>
            <a:prstGeom prst="rect">
              <a:avLst/>
            </a:prstGeom>
            <a:noFill/>
            <a:ln>
              <a:noFill/>
            </a:ln>
          </p:spPr>
        </p:pic>
        <p:sp>
          <p:nvSpPr>
            <p:cNvPr id="933" name="Shape 933"/>
            <p:cNvSpPr/>
            <p:nvPr/>
          </p:nvSpPr>
          <p:spPr>
            <a:xfrm>
              <a:off x="4962600" y="3645695"/>
              <a:ext cx="186000" cy="186000"/>
            </a:xfrm>
            <a:prstGeom prst="ellipse">
              <a:avLst/>
            </a:prstGeom>
            <a:solidFill>
              <a:srgbClr val="434343"/>
            </a:solidFill>
            <a:ln>
              <a:noFill/>
            </a:ln>
          </p:spPr>
          <p:txBody>
            <a:bodyPr wrap="square" lIns="91425" tIns="91425" rIns="91425" bIns="91425" anchor="ctr" anchorCtr="0">
              <a:noAutofit/>
            </a:bodyPr>
            <a:lstStyle/>
            <a:p>
              <a:pPr lvl="0">
                <a:spcBef>
                  <a:spcPts val="0"/>
                </a:spcBef>
                <a:buNone/>
              </a:pPr>
              <a:endParaRPr/>
            </a:p>
          </p:txBody>
        </p:sp>
      </p:grpSp>
      <p:cxnSp>
        <p:nvCxnSpPr>
          <p:cNvPr id="934" name="Shape 934"/>
          <p:cNvCxnSpPr/>
          <p:nvPr/>
        </p:nvCxnSpPr>
        <p:spPr>
          <a:xfrm>
            <a:off x="1834496" y="2547285"/>
            <a:ext cx="5714100" cy="0"/>
          </a:xfrm>
          <a:prstGeom prst="straightConnector1">
            <a:avLst/>
          </a:prstGeom>
          <a:noFill/>
          <a:ln w="76200" cap="flat" cmpd="sng">
            <a:solidFill>
              <a:srgbClr val="434343"/>
            </a:solidFill>
            <a:prstDash val="solid"/>
            <a:round/>
            <a:headEnd type="none" w="lg" len="lg"/>
            <a:tailEnd type="none" w="lg" len="lg"/>
          </a:ln>
        </p:spPr>
      </p:cxnSp>
      <p:cxnSp>
        <p:nvCxnSpPr>
          <p:cNvPr id="935" name="Shape 935"/>
          <p:cNvCxnSpPr/>
          <p:nvPr/>
        </p:nvCxnSpPr>
        <p:spPr>
          <a:xfrm>
            <a:off x="1834496" y="3728881"/>
            <a:ext cx="5700300" cy="0"/>
          </a:xfrm>
          <a:prstGeom prst="straightConnector1">
            <a:avLst/>
          </a:prstGeom>
          <a:noFill/>
          <a:ln w="76200" cap="flat" cmpd="sng">
            <a:solidFill>
              <a:srgbClr val="434343"/>
            </a:solidFill>
            <a:prstDash val="solid"/>
            <a:round/>
            <a:headEnd type="none" w="lg" len="lg"/>
            <a:tailEnd type="none" w="lg" len="lg"/>
          </a:ln>
        </p:spPr>
      </p:cxnSp>
      <p:sp>
        <p:nvSpPr>
          <p:cNvPr id="936" name="Shape 936"/>
          <p:cNvSpPr/>
          <p:nvPr/>
        </p:nvSpPr>
        <p:spPr>
          <a:xfrm>
            <a:off x="2167652" y="2410130"/>
            <a:ext cx="1535100" cy="268200"/>
          </a:xfrm>
          <a:prstGeom prst="rect">
            <a:avLst/>
          </a:prstGeom>
          <a:solidFill>
            <a:srgbClr val="CC0000"/>
          </a:solidFill>
          <a:ln w="28575" cap="flat" cmpd="sng">
            <a:solidFill>
              <a:srgbClr val="595959"/>
            </a:solidFill>
            <a:prstDash val="solid"/>
            <a:round/>
            <a:headEnd type="none" w="med" len="med"/>
            <a:tailEnd type="none" w="med" len="med"/>
          </a:ln>
        </p:spPr>
        <p:txBody>
          <a:bodyPr wrap="square" lIns="91425" tIns="91425" rIns="91425" bIns="91425" anchor="ctr" anchorCtr="0">
            <a:noAutofit/>
          </a:bodyPr>
          <a:lstStyle/>
          <a:p>
            <a:pPr lvl="0" algn="ctr" rtl="0">
              <a:spcBef>
                <a:spcPts val="0"/>
              </a:spcBef>
              <a:buNone/>
            </a:pPr>
            <a:r>
              <a:rPr lang="en">
                <a:solidFill>
                  <a:srgbClr val="FFFFFF"/>
                </a:solidFill>
              </a:rPr>
              <a:t>intents</a:t>
            </a:r>
          </a:p>
        </p:txBody>
      </p:sp>
      <p:sp>
        <p:nvSpPr>
          <p:cNvPr id="937" name="Shape 937"/>
          <p:cNvSpPr txBox="1"/>
          <p:nvPr/>
        </p:nvSpPr>
        <p:spPr>
          <a:xfrm>
            <a:off x="1751025" y="2925700"/>
            <a:ext cx="1890000" cy="268200"/>
          </a:xfrm>
          <a:prstGeom prst="rect">
            <a:avLst/>
          </a:prstGeom>
          <a:noFill/>
          <a:ln>
            <a:noFill/>
          </a:ln>
        </p:spPr>
        <p:txBody>
          <a:bodyPr wrap="square" lIns="91425" tIns="91425" rIns="91425" bIns="91425" anchor="t" anchorCtr="0">
            <a:noAutofit/>
          </a:bodyPr>
          <a:lstStyle/>
          <a:p>
            <a:pPr lvl="0" rtl="0">
              <a:spcBef>
                <a:spcPts val="0"/>
              </a:spcBef>
              <a:buNone/>
            </a:pPr>
            <a:r>
              <a:rPr lang="en" sz="1800">
                <a:solidFill>
                  <a:srgbClr val="434343"/>
                </a:solidFill>
              </a:rPr>
              <a:t>network-centric</a:t>
            </a:r>
          </a:p>
        </p:txBody>
      </p:sp>
      <p:sp>
        <p:nvSpPr>
          <p:cNvPr id="938" name="Shape 938"/>
          <p:cNvSpPr/>
          <p:nvPr/>
        </p:nvSpPr>
        <p:spPr>
          <a:xfrm>
            <a:off x="3963397" y="2410130"/>
            <a:ext cx="1535100" cy="268200"/>
          </a:xfrm>
          <a:prstGeom prst="rect">
            <a:avLst/>
          </a:prstGeom>
          <a:solidFill>
            <a:srgbClr val="1155CC"/>
          </a:solidFill>
          <a:ln w="28575" cap="flat" cmpd="sng">
            <a:solidFill>
              <a:srgbClr val="595959"/>
            </a:solidFill>
            <a:prstDash val="solid"/>
            <a:round/>
            <a:headEnd type="none" w="med" len="med"/>
            <a:tailEnd type="none" w="med" len="med"/>
          </a:ln>
        </p:spPr>
        <p:txBody>
          <a:bodyPr wrap="square" lIns="91425" tIns="91425" rIns="91425" bIns="91425" anchor="ctr" anchorCtr="0">
            <a:noAutofit/>
          </a:bodyPr>
          <a:lstStyle/>
          <a:p>
            <a:pPr lvl="0" algn="ctr" rtl="0">
              <a:spcBef>
                <a:spcPts val="0"/>
              </a:spcBef>
              <a:buNone/>
            </a:pPr>
            <a:r>
              <a:rPr lang="en">
                <a:solidFill>
                  <a:srgbClr val="FFFFFF"/>
                </a:solidFill>
              </a:rPr>
              <a:t>resources</a:t>
            </a:r>
          </a:p>
        </p:txBody>
      </p:sp>
      <p:sp>
        <p:nvSpPr>
          <p:cNvPr id="939" name="Shape 939"/>
          <p:cNvSpPr/>
          <p:nvPr/>
        </p:nvSpPr>
        <p:spPr>
          <a:xfrm>
            <a:off x="5759143" y="2410130"/>
            <a:ext cx="1535100" cy="268200"/>
          </a:xfrm>
          <a:prstGeom prst="rect">
            <a:avLst/>
          </a:prstGeom>
          <a:solidFill>
            <a:srgbClr val="38761D"/>
          </a:solidFill>
          <a:ln w="28575" cap="flat" cmpd="sng">
            <a:solidFill>
              <a:srgbClr val="595959"/>
            </a:solidFill>
            <a:prstDash val="solid"/>
            <a:round/>
            <a:headEnd type="none" w="med" len="med"/>
            <a:tailEnd type="none" w="med" len="med"/>
          </a:ln>
        </p:spPr>
        <p:txBody>
          <a:bodyPr wrap="square" lIns="91425" tIns="91425" rIns="91425" bIns="91425" anchor="ctr" anchorCtr="0">
            <a:noAutofit/>
          </a:bodyPr>
          <a:lstStyle/>
          <a:p>
            <a:pPr lvl="0" algn="ctr" rtl="0">
              <a:spcBef>
                <a:spcPts val="0"/>
              </a:spcBef>
              <a:buNone/>
            </a:pPr>
            <a:r>
              <a:rPr lang="en">
                <a:solidFill>
                  <a:srgbClr val="FFFFFF"/>
                </a:solidFill>
              </a:rPr>
              <a:t>network config</a:t>
            </a:r>
          </a:p>
        </p:txBody>
      </p:sp>
      <p:pic>
        <p:nvPicPr>
          <p:cNvPr id="940" name="Shape 940" descr="onos-server.png"/>
          <p:cNvPicPr preferRelativeResize="0"/>
          <p:nvPr/>
        </p:nvPicPr>
        <p:blipFill rotWithShape="1">
          <a:blip r:embed="rId4">
            <a:alphaModFix/>
          </a:blip>
          <a:srcRect/>
          <a:stretch/>
        </p:blipFill>
        <p:spPr>
          <a:xfrm>
            <a:off x="4132366" y="2820572"/>
            <a:ext cx="857715" cy="705468"/>
          </a:xfrm>
          <a:prstGeom prst="rect">
            <a:avLst/>
          </a:prstGeom>
          <a:noFill/>
          <a:ln>
            <a:noFill/>
          </a:ln>
        </p:spPr>
      </p:pic>
      <p:grpSp>
        <p:nvGrpSpPr>
          <p:cNvPr id="941" name="Shape 941"/>
          <p:cNvGrpSpPr/>
          <p:nvPr/>
        </p:nvGrpSpPr>
        <p:grpSpPr>
          <a:xfrm>
            <a:off x="4164703" y="1803426"/>
            <a:ext cx="755612" cy="541144"/>
            <a:chOff x="3767562" y="801460"/>
            <a:chExt cx="801625" cy="697980"/>
          </a:xfrm>
        </p:grpSpPr>
        <p:grpSp>
          <p:nvGrpSpPr>
            <p:cNvPr id="942" name="Shape 942"/>
            <p:cNvGrpSpPr/>
            <p:nvPr/>
          </p:nvGrpSpPr>
          <p:grpSpPr>
            <a:xfrm>
              <a:off x="3767562" y="801460"/>
              <a:ext cx="801625" cy="697980"/>
              <a:chOff x="3767562" y="801460"/>
              <a:chExt cx="801625" cy="697980"/>
            </a:xfrm>
          </p:grpSpPr>
          <p:pic>
            <p:nvPicPr>
              <p:cNvPr id="943" name="Shape 943"/>
              <p:cNvPicPr preferRelativeResize="0"/>
              <p:nvPr/>
            </p:nvPicPr>
            <p:blipFill>
              <a:blip r:embed="rId5">
                <a:alphaModFix amt="80000"/>
              </a:blip>
              <a:stretch>
                <a:fillRect/>
              </a:stretch>
            </p:blipFill>
            <p:spPr>
              <a:xfrm>
                <a:off x="3767562" y="801460"/>
                <a:ext cx="801625" cy="697980"/>
              </a:xfrm>
              <a:prstGeom prst="rect">
                <a:avLst/>
              </a:prstGeom>
              <a:noFill/>
              <a:ln>
                <a:noFill/>
              </a:ln>
            </p:spPr>
          </p:pic>
          <p:sp>
            <p:nvSpPr>
              <p:cNvPr id="944" name="Shape 944"/>
              <p:cNvSpPr/>
              <p:nvPr/>
            </p:nvSpPr>
            <p:spPr>
              <a:xfrm>
                <a:off x="3849128" y="883500"/>
                <a:ext cx="642600" cy="345900"/>
              </a:xfrm>
              <a:prstGeom prst="rect">
                <a:avLst/>
              </a:prstGeom>
              <a:solidFill>
                <a:srgbClr val="FFFFFF"/>
              </a:solidFill>
              <a:ln>
                <a:noFill/>
              </a:ln>
            </p:spPr>
            <p:txBody>
              <a:bodyPr wrap="square" lIns="91425" tIns="91425" rIns="91425" bIns="91425" anchor="ctr" anchorCtr="0">
                <a:noAutofit/>
              </a:bodyPr>
              <a:lstStyle/>
              <a:p>
                <a:pPr lvl="0">
                  <a:spcBef>
                    <a:spcPts val="0"/>
                  </a:spcBef>
                  <a:buNone/>
                </a:pPr>
                <a:endParaRPr/>
              </a:p>
            </p:txBody>
          </p:sp>
        </p:grpSp>
        <p:grpSp>
          <p:nvGrpSpPr>
            <p:cNvPr id="945" name="Shape 945"/>
            <p:cNvGrpSpPr/>
            <p:nvPr/>
          </p:nvGrpSpPr>
          <p:grpSpPr>
            <a:xfrm>
              <a:off x="3851259" y="879829"/>
              <a:ext cx="630611" cy="345900"/>
              <a:chOff x="2718585" y="3311859"/>
              <a:chExt cx="2805209" cy="1538701"/>
            </a:xfrm>
          </p:grpSpPr>
          <p:pic>
            <p:nvPicPr>
              <p:cNvPr id="946" name="Shape 946"/>
              <p:cNvPicPr preferRelativeResize="0"/>
              <p:nvPr/>
            </p:nvPicPr>
            <p:blipFill rotWithShape="1">
              <a:blip r:embed="rId3">
                <a:alphaModFix amt="80000"/>
              </a:blip>
              <a:srcRect t="21315" b="23833"/>
              <a:stretch/>
            </p:blipFill>
            <p:spPr>
              <a:xfrm>
                <a:off x="2718585" y="3311859"/>
                <a:ext cx="2805209" cy="1538701"/>
              </a:xfrm>
              <a:prstGeom prst="rect">
                <a:avLst/>
              </a:prstGeom>
              <a:noFill/>
              <a:ln>
                <a:noFill/>
              </a:ln>
            </p:spPr>
          </p:pic>
          <p:sp>
            <p:nvSpPr>
              <p:cNvPr id="947" name="Shape 947"/>
              <p:cNvSpPr/>
              <p:nvPr/>
            </p:nvSpPr>
            <p:spPr>
              <a:xfrm>
                <a:off x="4962600" y="3645695"/>
                <a:ext cx="186000" cy="186000"/>
              </a:xfrm>
              <a:prstGeom prst="ellipse">
                <a:avLst/>
              </a:prstGeom>
              <a:solidFill>
                <a:srgbClr val="434343"/>
              </a:solidFill>
              <a:ln>
                <a:noFill/>
              </a:ln>
            </p:spPr>
            <p:txBody>
              <a:bodyPr wrap="square" lIns="91425" tIns="91425" rIns="91425" bIns="91425" anchor="ctr" anchorCtr="0">
                <a:noAutofit/>
              </a:bodyPr>
              <a:lstStyle/>
              <a:p>
                <a:pPr lvl="0">
                  <a:spcBef>
                    <a:spcPts val="0"/>
                  </a:spcBef>
                  <a:buNone/>
                </a:pPr>
                <a:endParaRPr/>
              </a:p>
            </p:txBody>
          </p:sp>
        </p:grpSp>
      </p:grpSp>
      <p:sp>
        <p:nvSpPr>
          <p:cNvPr id="948" name="Shape 948"/>
          <p:cNvSpPr txBox="1">
            <a:spLocks noGrp="1"/>
          </p:cNvSpPr>
          <p:nvPr>
            <p:ph type="sldNum" idx="12"/>
          </p:nvPr>
        </p:nvSpPr>
        <p:spPr>
          <a:xfrm>
            <a:off x="8472457" y="4663216"/>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23</a:t>
            </a:fld>
            <a:endParaRPr lang="en"/>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952"/>
        <p:cNvGrpSpPr/>
        <p:nvPr/>
      </p:nvGrpSpPr>
      <p:grpSpPr>
        <a:xfrm>
          <a:off x="0" y="0"/>
          <a:ext cx="0" cy="0"/>
          <a:chOff x="0" y="0"/>
          <a:chExt cx="0" cy="0"/>
        </a:xfrm>
      </p:grpSpPr>
      <p:sp>
        <p:nvSpPr>
          <p:cNvPr id="953" name="Shape 953"/>
          <p:cNvSpPr txBox="1">
            <a:spLocks noGrp="1"/>
          </p:cNvSpPr>
          <p:nvPr>
            <p:ph type="title"/>
          </p:nvPr>
        </p:nvSpPr>
        <p:spPr>
          <a:xfrm>
            <a:off x="311700" y="140225"/>
            <a:ext cx="8520600" cy="572700"/>
          </a:xfrm>
          <a:prstGeom prst="rect">
            <a:avLst/>
          </a:prstGeom>
        </p:spPr>
        <p:txBody>
          <a:bodyPr wrap="square" lIns="91425" tIns="91425" rIns="91425" bIns="91425" anchor="b" anchorCtr="0">
            <a:noAutofit/>
          </a:bodyPr>
          <a:lstStyle/>
          <a:p>
            <a:pPr lvl="0" rtl="0">
              <a:spcBef>
                <a:spcPts val="0"/>
              </a:spcBef>
              <a:buNone/>
            </a:pPr>
            <a:r>
              <a:rPr lang="en"/>
              <a:t>Interact with ONOS: GUI</a:t>
            </a:r>
          </a:p>
        </p:txBody>
      </p:sp>
      <p:sp>
        <p:nvSpPr>
          <p:cNvPr id="954" name="Shape 954"/>
          <p:cNvSpPr txBox="1"/>
          <p:nvPr/>
        </p:nvSpPr>
        <p:spPr>
          <a:xfrm>
            <a:off x="123425" y="628575"/>
            <a:ext cx="8886000" cy="556500"/>
          </a:xfrm>
          <a:prstGeom prst="rect">
            <a:avLst/>
          </a:prstGeom>
          <a:noFill/>
          <a:ln>
            <a:noFill/>
          </a:ln>
        </p:spPr>
        <p:txBody>
          <a:bodyPr wrap="square" lIns="91425" tIns="91425" rIns="91425" bIns="91425" anchor="t" anchorCtr="0">
            <a:noAutofit/>
          </a:bodyPr>
          <a:lstStyle/>
          <a:p>
            <a:pPr lvl="0" rtl="0">
              <a:spcBef>
                <a:spcPts val="0"/>
              </a:spcBef>
              <a:buNone/>
            </a:pPr>
            <a:r>
              <a:rPr lang="en" sz="2400" b="1">
                <a:latin typeface="Droid Sans"/>
                <a:ea typeface="Droid Sans"/>
                <a:cs typeface="Droid Sans"/>
                <a:sym typeface="Droid Sans"/>
              </a:rPr>
              <a:t>UI: &lt;onos-ip&gt;:8181/onos/ui</a:t>
            </a:r>
          </a:p>
        </p:txBody>
      </p:sp>
      <p:pic>
        <p:nvPicPr>
          <p:cNvPr id="955" name="Shape 955" descr="Screen Shot 2017-05-29 at 10.46.05 AM.png"/>
          <p:cNvPicPr preferRelativeResize="0"/>
          <p:nvPr/>
        </p:nvPicPr>
        <p:blipFill>
          <a:blip r:embed="rId3">
            <a:alphaModFix/>
          </a:blip>
          <a:stretch>
            <a:fillRect/>
          </a:stretch>
        </p:blipFill>
        <p:spPr>
          <a:xfrm>
            <a:off x="313049" y="1173375"/>
            <a:ext cx="6797703" cy="3731049"/>
          </a:xfrm>
          <a:prstGeom prst="rect">
            <a:avLst/>
          </a:prstGeom>
          <a:noFill/>
          <a:ln>
            <a:noFill/>
          </a:ln>
        </p:spPr>
      </p:pic>
      <p:sp>
        <p:nvSpPr>
          <p:cNvPr id="956" name="Shape 956"/>
          <p:cNvSpPr txBox="1">
            <a:spLocks noGrp="1"/>
          </p:cNvSpPr>
          <p:nvPr>
            <p:ph type="sldNum" idx="12"/>
          </p:nvPr>
        </p:nvSpPr>
        <p:spPr>
          <a:xfrm>
            <a:off x="8472457" y="4663216"/>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24</a:t>
            </a:fld>
            <a:endParaRPr lang="en"/>
          </a:p>
        </p:txBody>
      </p:sp>
      <p:pic>
        <p:nvPicPr>
          <p:cNvPr id="957" name="Shape 957" descr="https://code-maven.com/img/angularjs.png"/>
          <p:cNvPicPr preferRelativeResize="0"/>
          <p:nvPr/>
        </p:nvPicPr>
        <p:blipFill rotWithShape="1">
          <a:blip r:embed="rId4">
            <a:alphaModFix/>
          </a:blip>
          <a:srcRect/>
          <a:stretch/>
        </p:blipFill>
        <p:spPr>
          <a:xfrm>
            <a:off x="7186950" y="1349301"/>
            <a:ext cx="907200" cy="907200"/>
          </a:xfrm>
          <a:prstGeom prst="rect">
            <a:avLst/>
          </a:prstGeom>
          <a:noFill/>
          <a:ln>
            <a:noFill/>
          </a:ln>
        </p:spPr>
      </p:pic>
      <p:pic>
        <p:nvPicPr>
          <p:cNvPr id="958" name="Shape 958" descr="https://tarekamr.appspot.com/img/d3js-logo.png"/>
          <p:cNvPicPr preferRelativeResize="0"/>
          <p:nvPr/>
        </p:nvPicPr>
        <p:blipFill rotWithShape="1">
          <a:blip r:embed="rId5">
            <a:alphaModFix/>
          </a:blip>
          <a:srcRect/>
          <a:stretch/>
        </p:blipFill>
        <p:spPr>
          <a:xfrm>
            <a:off x="8132629" y="2131918"/>
            <a:ext cx="897300" cy="886800"/>
          </a:xfrm>
          <a:prstGeom prst="rect">
            <a:avLst/>
          </a:prstGeom>
          <a:noFill/>
          <a:ln>
            <a:noFill/>
          </a:ln>
        </p:spPr>
      </p:pic>
      <p:pic>
        <p:nvPicPr>
          <p:cNvPr id="959" name="Shape 959" descr="https://www.brandsoftheworld.com/sites/default/files/styles/logo-thumbnail/public/092011/jquery.png?itok=DDeokrw9"/>
          <p:cNvPicPr preferRelativeResize="0"/>
          <p:nvPr/>
        </p:nvPicPr>
        <p:blipFill rotWithShape="1">
          <a:blip r:embed="rId6">
            <a:alphaModFix/>
          </a:blip>
          <a:srcRect/>
          <a:stretch/>
        </p:blipFill>
        <p:spPr>
          <a:xfrm>
            <a:off x="7186950" y="2715488"/>
            <a:ext cx="989100" cy="989099"/>
          </a:xfrm>
          <a:prstGeom prst="rect">
            <a:avLst/>
          </a:prstGeom>
          <a:noFill/>
          <a:ln>
            <a:noFill/>
          </a:ln>
        </p:spPr>
      </p:pic>
      <p:pic>
        <p:nvPicPr>
          <p:cNvPr id="960" name="Shape 960"/>
          <p:cNvPicPr preferRelativeResize="0"/>
          <p:nvPr/>
        </p:nvPicPr>
        <p:blipFill rotWithShape="1">
          <a:blip r:embed="rId7">
            <a:alphaModFix/>
          </a:blip>
          <a:srcRect/>
          <a:stretch/>
        </p:blipFill>
        <p:spPr>
          <a:xfrm>
            <a:off x="7920785" y="3679553"/>
            <a:ext cx="990300" cy="6042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964"/>
        <p:cNvGrpSpPr/>
        <p:nvPr/>
      </p:nvGrpSpPr>
      <p:grpSpPr>
        <a:xfrm>
          <a:off x="0" y="0"/>
          <a:ext cx="0" cy="0"/>
          <a:chOff x="0" y="0"/>
          <a:chExt cx="0" cy="0"/>
        </a:xfrm>
      </p:grpSpPr>
      <p:sp>
        <p:nvSpPr>
          <p:cNvPr id="965" name="Shape 965"/>
          <p:cNvSpPr txBox="1">
            <a:spLocks noGrp="1"/>
          </p:cNvSpPr>
          <p:nvPr>
            <p:ph type="title"/>
          </p:nvPr>
        </p:nvSpPr>
        <p:spPr>
          <a:xfrm>
            <a:off x="311700" y="140225"/>
            <a:ext cx="8520600" cy="572700"/>
          </a:xfrm>
          <a:prstGeom prst="rect">
            <a:avLst/>
          </a:prstGeom>
        </p:spPr>
        <p:txBody>
          <a:bodyPr wrap="square" lIns="91425" tIns="91425" rIns="91425" bIns="91425" anchor="b" anchorCtr="0">
            <a:noAutofit/>
          </a:bodyPr>
          <a:lstStyle/>
          <a:p>
            <a:pPr lvl="0" rtl="0">
              <a:spcBef>
                <a:spcPts val="0"/>
              </a:spcBef>
              <a:buNone/>
            </a:pPr>
            <a:r>
              <a:rPr lang="en"/>
              <a:t>Interact with ONOS: CLI</a:t>
            </a:r>
          </a:p>
        </p:txBody>
      </p:sp>
      <p:sp>
        <p:nvSpPr>
          <p:cNvPr id="966" name="Shape 966"/>
          <p:cNvSpPr txBox="1"/>
          <p:nvPr/>
        </p:nvSpPr>
        <p:spPr>
          <a:xfrm>
            <a:off x="123425" y="857175"/>
            <a:ext cx="8886000" cy="556500"/>
          </a:xfrm>
          <a:prstGeom prst="rect">
            <a:avLst/>
          </a:prstGeom>
          <a:noFill/>
          <a:ln>
            <a:noFill/>
          </a:ln>
        </p:spPr>
        <p:txBody>
          <a:bodyPr wrap="square" lIns="91425" tIns="91425" rIns="91425" bIns="91425" anchor="t" anchorCtr="0">
            <a:noAutofit/>
          </a:bodyPr>
          <a:lstStyle/>
          <a:p>
            <a:pPr lvl="0" rtl="0">
              <a:spcBef>
                <a:spcPts val="0"/>
              </a:spcBef>
              <a:buNone/>
            </a:pPr>
            <a:r>
              <a:rPr lang="en" sz="2400" b="1">
                <a:latin typeface="Droid Sans"/>
                <a:ea typeface="Droid Sans"/>
                <a:cs typeface="Droid Sans"/>
                <a:sym typeface="Droid Sans"/>
              </a:rPr>
              <a:t>$onos &lt;controller_address&gt;</a:t>
            </a:r>
          </a:p>
        </p:txBody>
      </p:sp>
      <p:pic>
        <p:nvPicPr>
          <p:cNvPr id="967" name="Shape 967"/>
          <p:cNvPicPr preferRelativeResize="0"/>
          <p:nvPr/>
        </p:nvPicPr>
        <p:blipFill rotWithShape="1">
          <a:blip r:embed="rId3">
            <a:alphaModFix/>
          </a:blip>
          <a:srcRect r="22197"/>
          <a:stretch/>
        </p:blipFill>
        <p:spPr>
          <a:xfrm>
            <a:off x="2080312" y="1496675"/>
            <a:ext cx="4824525" cy="3152775"/>
          </a:xfrm>
          <a:prstGeom prst="rect">
            <a:avLst/>
          </a:prstGeom>
          <a:noFill/>
          <a:ln>
            <a:noFill/>
          </a:ln>
        </p:spPr>
      </p:pic>
      <p:sp>
        <p:nvSpPr>
          <p:cNvPr id="968" name="Shape 968"/>
          <p:cNvSpPr txBox="1">
            <a:spLocks noGrp="1"/>
          </p:cNvSpPr>
          <p:nvPr>
            <p:ph type="sldNum" idx="12"/>
          </p:nvPr>
        </p:nvSpPr>
        <p:spPr>
          <a:xfrm>
            <a:off x="8472457" y="4663216"/>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25</a:t>
            </a:fld>
            <a:endParaRPr lang="en"/>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972"/>
        <p:cNvGrpSpPr/>
        <p:nvPr/>
      </p:nvGrpSpPr>
      <p:grpSpPr>
        <a:xfrm>
          <a:off x="0" y="0"/>
          <a:ext cx="0" cy="0"/>
          <a:chOff x="0" y="0"/>
          <a:chExt cx="0" cy="0"/>
        </a:xfrm>
      </p:grpSpPr>
      <p:sp>
        <p:nvSpPr>
          <p:cNvPr id="973" name="Shape 973"/>
          <p:cNvSpPr txBox="1">
            <a:spLocks noGrp="1"/>
          </p:cNvSpPr>
          <p:nvPr>
            <p:ph type="title"/>
          </p:nvPr>
        </p:nvSpPr>
        <p:spPr>
          <a:xfrm>
            <a:off x="311700" y="140225"/>
            <a:ext cx="8520600" cy="572700"/>
          </a:xfrm>
          <a:prstGeom prst="rect">
            <a:avLst/>
          </a:prstGeom>
        </p:spPr>
        <p:txBody>
          <a:bodyPr wrap="square" lIns="91425" tIns="91425" rIns="91425" bIns="91425" anchor="b" anchorCtr="0">
            <a:noAutofit/>
          </a:bodyPr>
          <a:lstStyle/>
          <a:p>
            <a:pPr lvl="0" rtl="0">
              <a:spcBef>
                <a:spcPts val="0"/>
              </a:spcBef>
              <a:buNone/>
            </a:pPr>
            <a:r>
              <a:rPr lang="en" sz="3000"/>
              <a:t>Interact with ONOS: REST and GRPC</a:t>
            </a:r>
          </a:p>
        </p:txBody>
      </p:sp>
      <p:sp>
        <p:nvSpPr>
          <p:cNvPr id="974" name="Shape 974"/>
          <p:cNvSpPr txBox="1"/>
          <p:nvPr/>
        </p:nvSpPr>
        <p:spPr>
          <a:xfrm>
            <a:off x="352025" y="780975"/>
            <a:ext cx="7965300" cy="556500"/>
          </a:xfrm>
          <a:prstGeom prst="rect">
            <a:avLst/>
          </a:prstGeom>
          <a:noFill/>
          <a:ln>
            <a:noFill/>
          </a:ln>
        </p:spPr>
        <p:txBody>
          <a:bodyPr wrap="square" lIns="91425" tIns="91425" rIns="91425" bIns="91425" anchor="t" anchorCtr="0">
            <a:noAutofit/>
          </a:bodyPr>
          <a:lstStyle/>
          <a:p>
            <a:pPr lvl="0" rtl="0">
              <a:spcBef>
                <a:spcPts val="0"/>
              </a:spcBef>
              <a:buNone/>
            </a:pPr>
            <a:r>
              <a:rPr lang="en" sz="2000" b="1">
                <a:latin typeface="Droid Sans"/>
                <a:ea typeface="Droid Sans"/>
                <a:cs typeface="Droid Sans"/>
                <a:sym typeface="Droid Sans"/>
              </a:rPr>
              <a:t>REST APIs: &lt;onos-ip&gt;:8181/onos/v1/docs/</a:t>
            </a:r>
          </a:p>
        </p:txBody>
      </p:sp>
      <p:pic>
        <p:nvPicPr>
          <p:cNvPr id="975" name="Shape 975"/>
          <p:cNvPicPr preferRelativeResize="0"/>
          <p:nvPr/>
        </p:nvPicPr>
        <p:blipFill rotWithShape="1">
          <a:blip r:embed="rId3">
            <a:alphaModFix/>
          </a:blip>
          <a:srcRect t="45698" b="19243"/>
          <a:stretch/>
        </p:blipFill>
        <p:spPr>
          <a:xfrm>
            <a:off x="1874515" y="1337475"/>
            <a:ext cx="5236124" cy="2046775"/>
          </a:xfrm>
          <a:prstGeom prst="rect">
            <a:avLst/>
          </a:prstGeom>
          <a:noFill/>
          <a:ln>
            <a:noFill/>
          </a:ln>
        </p:spPr>
      </p:pic>
      <p:sp>
        <p:nvSpPr>
          <p:cNvPr id="976" name="Shape 976"/>
          <p:cNvSpPr txBox="1"/>
          <p:nvPr/>
        </p:nvSpPr>
        <p:spPr>
          <a:xfrm>
            <a:off x="147725" y="3709500"/>
            <a:ext cx="8837400" cy="884700"/>
          </a:xfrm>
          <a:prstGeom prst="rect">
            <a:avLst/>
          </a:prstGeom>
          <a:noFill/>
          <a:ln>
            <a:noFill/>
          </a:ln>
        </p:spPr>
        <p:txBody>
          <a:bodyPr wrap="square" lIns="91425" tIns="91425" rIns="91425" bIns="91425" anchor="ctr" anchorCtr="0">
            <a:noAutofit/>
          </a:bodyPr>
          <a:lstStyle/>
          <a:p>
            <a:pPr lvl="0" algn="ctr" rtl="0">
              <a:spcBef>
                <a:spcPts val="0"/>
              </a:spcBef>
              <a:buNone/>
            </a:pPr>
            <a:r>
              <a:rPr lang="en" sz="2000" b="1">
                <a:solidFill>
                  <a:schemeClr val="dk1"/>
                </a:solidFill>
                <a:latin typeface="Droid Sans"/>
                <a:ea typeface="Droid Sans"/>
                <a:cs typeface="Droid Sans"/>
                <a:sym typeface="Droid Sans"/>
              </a:rPr>
              <a:t>Northbound GRPC with protocol buffers (.proto) </a:t>
            </a:r>
          </a:p>
          <a:p>
            <a:pPr lvl="0" algn="ctr" rtl="0">
              <a:spcBef>
                <a:spcPts val="0"/>
              </a:spcBef>
              <a:buNone/>
            </a:pPr>
            <a:r>
              <a:rPr lang="en" sz="2000" b="1">
                <a:solidFill>
                  <a:schemeClr val="dk1"/>
                </a:solidFill>
                <a:latin typeface="Droid Sans"/>
                <a:ea typeface="Droid Sans"/>
                <a:cs typeface="Droid Sans"/>
                <a:sym typeface="Droid Sans"/>
              </a:rPr>
              <a:t>for ONOS network model </a:t>
            </a:r>
          </a:p>
          <a:p>
            <a:pPr lvl="0" algn="l" rtl="0">
              <a:spcBef>
                <a:spcPts val="0"/>
              </a:spcBef>
              <a:buNone/>
            </a:pPr>
            <a:endParaRPr sz="2000">
              <a:solidFill>
                <a:schemeClr val="dk1"/>
              </a:solidFill>
              <a:latin typeface="Droid Sans"/>
              <a:ea typeface="Droid Sans"/>
              <a:cs typeface="Droid Sans"/>
              <a:sym typeface="Droid Sans"/>
            </a:endParaRPr>
          </a:p>
        </p:txBody>
      </p:sp>
      <p:sp>
        <p:nvSpPr>
          <p:cNvPr id="977" name="Shape 977"/>
          <p:cNvSpPr txBox="1">
            <a:spLocks noGrp="1"/>
          </p:cNvSpPr>
          <p:nvPr>
            <p:ph type="sldNum" idx="12"/>
          </p:nvPr>
        </p:nvSpPr>
        <p:spPr>
          <a:xfrm>
            <a:off x="8472457" y="4663216"/>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26</a:t>
            </a:fld>
            <a:endParaRPr lang="en"/>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981"/>
        <p:cNvGrpSpPr/>
        <p:nvPr/>
      </p:nvGrpSpPr>
      <p:grpSpPr>
        <a:xfrm>
          <a:off x="0" y="0"/>
          <a:ext cx="0" cy="0"/>
          <a:chOff x="0" y="0"/>
          <a:chExt cx="0" cy="0"/>
        </a:xfrm>
      </p:grpSpPr>
      <p:sp>
        <p:nvSpPr>
          <p:cNvPr id="982" name="Shape 982"/>
          <p:cNvSpPr txBox="1">
            <a:spLocks noGrp="1"/>
          </p:cNvSpPr>
          <p:nvPr>
            <p:ph type="body" idx="1"/>
          </p:nvPr>
        </p:nvSpPr>
        <p:spPr>
          <a:xfrm>
            <a:off x="311700" y="847675"/>
            <a:ext cx="8520600" cy="3957600"/>
          </a:xfrm>
          <a:prstGeom prst="rect">
            <a:avLst/>
          </a:prstGeom>
        </p:spPr>
        <p:txBody>
          <a:bodyPr wrap="square" lIns="91425" tIns="91425" rIns="91425" bIns="91425" anchor="t" anchorCtr="0">
            <a:noAutofit/>
          </a:bodyPr>
          <a:lstStyle/>
          <a:p>
            <a:pPr lvl="0" rtl="0">
              <a:lnSpc>
                <a:spcPct val="115000"/>
              </a:lnSpc>
              <a:spcBef>
                <a:spcPts val="0"/>
              </a:spcBef>
              <a:buClr>
                <a:schemeClr val="dk1"/>
              </a:buClr>
              <a:buSzPct val="50000"/>
              <a:buFont typeface="Arial"/>
              <a:buNone/>
            </a:pPr>
            <a:r>
              <a:rPr lang="en" sz="2200" b="1"/>
              <a:t>gRPC</a:t>
            </a:r>
            <a:r>
              <a:rPr lang="en" sz="2200"/>
              <a:t>:</a:t>
            </a:r>
          </a:p>
          <a:p>
            <a:pPr marL="457200" lvl="0" indent="-368300" rtl="0">
              <a:lnSpc>
                <a:spcPct val="115000"/>
              </a:lnSpc>
              <a:spcBef>
                <a:spcPts val="0"/>
              </a:spcBef>
              <a:buSzPct val="100000"/>
              <a:buChar char="-"/>
            </a:pPr>
            <a:r>
              <a:rPr lang="en" sz="2200"/>
              <a:t>Google remote procedure call</a:t>
            </a:r>
          </a:p>
          <a:p>
            <a:pPr marL="457200" lvl="0" indent="-368300" rtl="0">
              <a:lnSpc>
                <a:spcPct val="115000"/>
              </a:lnSpc>
              <a:spcBef>
                <a:spcPts val="0"/>
              </a:spcBef>
              <a:buSzPct val="100000"/>
              <a:buChar char="-"/>
            </a:pPr>
            <a:r>
              <a:rPr lang="en" sz="2200"/>
              <a:t>Based on protobuf</a:t>
            </a:r>
          </a:p>
          <a:p>
            <a:pPr marL="457200" lvl="0" indent="-368300" rtl="0">
              <a:lnSpc>
                <a:spcPct val="115000"/>
              </a:lnSpc>
              <a:spcBef>
                <a:spcPts val="0"/>
              </a:spcBef>
              <a:buSzPct val="100000"/>
              <a:buChar char="-"/>
            </a:pPr>
            <a:r>
              <a:rPr lang="en" sz="2200"/>
              <a:t>Faster than REST</a:t>
            </a:r>
          </a:p>
          <a:p>
            <a:pPr marL="457200" lvl="0" indent="-368300" rtl="0">
              <a:lnSpc>
                <a:spcPct val="115000"/>
              </a:lnSpc>
              <a:spcBef>
                <a:spcPts val="0"/>
              </a:spcBef>
              <a:buSzPct val="100000"/>
              <a:buChar char="-"/>
            </a:pPr>
            <a:r>
              <a:rPr lang="en" sz="2200"/>
              <a:t>Off-Platform applications</a:t>
            </a:r>
          </a:p>
          <a:p>
            <a:pPr lvl="0" rtl="0">
              <a:lnSpc>
                <a:spcPct val="115000"/>
              </a:lnSpc>
              <a:spcBef>
                <a:spcPts val="0"/>
              </a:spcBef>
              <a:buNone/>
            </a:pPr>
            <a:endParaRPr sz="2200"/>
          </a:p>
          <a:p>
            <a:pPr lvl="0" rtl="0">
              <a:lnSpc>
                <a:spcPct val="115000"/>
              </a:lnSpc>
              <a:spcBef>
                <a:spcPts val="0"/>
              </a:spcBef>
              <a:buNone/>
            </a:pPr>
            <a:r>
              <a:rPr lang="en" sz="2200" b="1"/>
              <a:t>RESTCONF</a:t>
            </a:r>
          </a:p>
          <a:p>
            <a:pPr marL="457200" lvl="0" indent="-368300" rtl="0">
              <a:lnSpc>
                <a:spcPct val="115000"/>
              </a:lnSpc>
              <a:spcBef>
                <a:spcPts val="0"/>
              </a:spcBef>
              <a:buSzPct val="100000"/>
              <a:buChar char="-"/>
            </a:pPr>
            <a:r>
              <a:rPr lang="en" sz="2200"/>
              <a:t>Rest interface for the XML-based rpc and streaming </a:t>
            </a:r>
          </a:p>
          <a:p>
            <a:pPr lvl="0" indent="457200" rtl="0">
              <a:lnSpc>
                <a:spcPct val="115000"/>
              </a:lnSpc>
              <a:spcBef>
                <a:spcPts val="0"/>
              </a:spcBef>
              <a:buNone/>
            </a:pPr>
            <a:r>
              <a:rPr lang="en" sz="2200"/>
              <a:t>operations </a:t>
            </a:r>
          </a:p>
        </p:txBody>
      </p:sp>
      <p:sp>
        <p:nvSpPr>
          <p:cNvPr id="983" name="Shape 983"/>
          <p:cNvSpPr txBox="1">
            <a:spLocks noGrp="1"/>
          </p:cNvSpPr>
          <p:nvPr>
            <p:ph type="title"/>
          </p:nvPr>
        </p:nvSpPr>
        <p:spPr>
          <a:xfrm>
            <a:off x="311700" y="140225"/>
            <a:ext cx="8520600" cy="572700"/>
          </a:xfrm>
          <a:prstGeom prst="rect">
            <a:avLst/>
          </a:prstGeom>
        </p:spPr>
        <p:txBody>
          <a:bodyPr wrap="square" lIns="91425" tIns="91425" rIns="91425" bIns="91425" anchor="b" anchorCtr="0">
            <a:noAutofit/>
          </a:bodyPr>
          <a:lstStyle/>
          <a:p>
            <a:pPr lvl="0" rtl="0">
              <a:spcBef>
                <a:spcPts val="0"/>
              </a:spcBef>
              <a:buNone/>
            </a:pPr>
            <a:r>
              <a:rPr lang="en"/>
              <a:t>Interact with ONOS</a:t>
            </a:r>
          </a:p>
        </p:txBody>
      </p:sp>
      <p:sp>
        <p:nvSpPr>
          <p:cNvPr id="984" name="Shape 984"/>
          <p:cNvSpPr txBox="1">
            <a:spLocks noGrp="1"/>
          </p:cNvSpPr>
          <p:nvPr>
            <p:ph type="sldNum" idx="12"/>
          </p:nvPr>
        </p:nvSpPr>
        <p:spPr>
          <a:xfrm>
            <a:off x="8472457" y="4663216"/>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27</a:t>
            </a:fld>
            <a:endParaRPr lang="en"/>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988"/>
        <p:cNvGrpSpPr/>
        <p:nvPr/>
      </p:nvGrpSpPr>
      <p:grpSpPr>
        <a:xfrm>
          <a:off x="0" y="0"/>
          <a:ext cx="0" cy="0"/>
          <a:chOff x="0" y="0"/>
          <a:chExt cx="0" cy="0"/>
        </a:xfrm>
      </p:grpSpPr>
      <p:sp>
        <p:nvSpPr>
          <p:cNvPr id="989" name="Shape 989"/>
          <p:cNvSpPr txBox="1">
            <a:spLocks noGrp="1"/>
          </p:cNvSpPr>
          <p:nvPr>
            <p:ph type="title"/>
          </p:nvPr>
        </p:nvSpPr>
        <p:spPr>
          <a:xfrm>
            <a:off x="311700" y="140225"/>
            <a:ext cx="8520600" cy="572700"/>
          </a:xfrm>
          <a:prstGeom prst="rect">
            <a:avLst/>
          </a:prstGeom>
        </p:spPr>
        <p:txBody>
          <a:bodyPr wrap="square" lIns="91425" tIns="91425" rIns="91425" bIns="91425" anchor="b" anchorCtr="0">
            <a:noAutofit/>
          </a:bodyPr>
          <a:lstStyle/>
          <a:p>
            <a:pPr lvl="0" rtl="0">
              <a:spcBef>
                <a:spcPts val="0"/>
              </a:spcBef>
              <a:buNone/>
            </a:pPr>
            <a:r>
              <a:rPr lang="en"/>
              <a:t>Key Northbound Abstractions</a:t>
            </a:r>
          </a:p>
        </p:txBody>
      </p:sp>
      <p:sp>
        <p:nvSpPr>
          <p:cNvPr id="990" name="Shape 990"/>
          <p:cNvSpPr txBox="1">
            <a:spLocks noGrp="1"/>
          </p:cNvSpPr>
          <p:nvPr>
            <p:ph type="body" idx="1"/>
          </p:nvPr>
        </p:nvSpPr>
        <p:spPr>
          <a:xfrm>
            <a:off x="311700" y="847675"/>
            <a:ext cx="8520600" cy="3957600"/>
          </a:xfrm>
          <a:prstGeom prst="rect">
            <a:avLst/>
          </a:prstGeom>
        </p:spPr>
        <p:txBody>
          <a:bodyPr wrap="square" lIns="91425" tIns="91425" rIns="91425" bIns="91425" anchor="t" anchorCtr="0">
            <a:noAutofit/>
          </a:bodyPr>
          <a:lstStyle/>
          <a:p>
            <a:pPr marL="457200" lvl="0" indent="-228600" rtl="0">
              <a:spcBef>
                <a:spcPts val="0"/>
              </a:spcBef>
            </a:pPr>
            <a:r>
              <a:rPr lang="en" b="1"/>
              <a:t>Network Graph</a:t>
            </a:r>
          </a:p>
          <a:p>
            <a:pPr marL="914400" lvl="1" indent="-228600" rtl="0">
              <a:spcBef>
                <a:spcPts val="0"/>
              </a:spcBef>
            </a:pPr>
            <a:r>
              <a:rPr lang="en"/>
              <a:t>Directed, cyclic graph comprising of infrastructure devices, infrastructure links and end-station hosts</a:t>
            </a:r>
          </a:p>
          <a:p>
            <a:pPr marL="457200" lvl="0" indent="-228600" rtl="0">
              <a:spcBef>
                <a:spcPts val="1000"/>
              </a:spcBef>
            </a:pPr>
            <a:r>
              <a:rPr lang="en" b="1"/>
              <a:t>Flow Objective</a:t>
            </a:r>
          </a:p>
          <a:p>
            <a:pPr marL="914400" lvl="1" indent="-228600" rtl="0">
              <a:spcBef>
                <a:spcPts val="0"/>
              </a:spcBef>
            </a:pPr>
            <a:r>
              <a:rPr lang="en"/>
              <a:t>Device-centric abstraction for programming data-plane flows in table pipeline-independent manner</a:t>
            </a:r>
          </a:p>
          <a:p>
            <a:pPr marL="457200" lvl="0" indent="-228600" rtl="0">
              <a:spcBef>
                <a:spcPts val="1000"/>
              </a:spcBef>
            </a:pPr>
            <a:r>
              <a:rPr lang="en" b="1"/>
              <a:t>Intent</a:t>
            </a:r>
          </a:p>
          <a:p>
            <a:pPr marL="914400" lvl="1" indent="-228600" rtl="0">
              <a:spcBef>
                <a:spcPts val="0"/>
              </a:spcBef>
            </a:pPr>
            <a:r>
              <a:rPr lang="en"/>
              <a:t>Network-centric abstraction for programming data-plane in topology-independent manner </a:t>
            </a:r>
          </a:p>
        </p:txBody>
      </p:sp>
      <p:sp>
        <p:nvSpPr>
          <p:cNvPr id="991" name="Shape 991"/>
          <p:cNvSpPr txBox="1">
            <a:spLocks noGrp="1"/>
          </p:cNvSpPr>
          <p:nvPr>
            <p:ph type="sldNum" idx="12"/>
          </p:nvPr>
        </p:nvSpPr>
        <p:spPr>
          <a:xfrm>
            <a:off x="8472457" y="4663216"/>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28</a:t>
            </a:fld>
            <a:endParaRPr lang="en"/>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995"/>
        <p:cNvGrpSpPr/>
        <p:nvPr/>
      </p:nvGrpSpPr>
      <p:grpSpPr>
        <a:xfrm>
          <a:off x="0" y="0"/>
          <a:ext cx="0" cy="0"/>
          <a:chOff x="0" y="0"/>
          <a:chExt cx="0" cy="0"/>
        </a:xfrm>
      </p:grpSpPr>
      <p:sp>
        <p:nvSpPr>
          <p:cNvPr id="996" name="Shape 996"/>
          <p:cNvSpPr txBox="1">
            <a:spLocks noGrp="1"/>
          </p:cNvSpPr>
          <p:nvPr>
            <p:ph type="title"/>
          </p:nvPr>
        </p:nvSpPr>
        <p:spPr>
          <a:xfrm>
            <a:off x="311700" y="140225"/>
            <a:ext cx="8520600" cy="572700"/>
          </a:xfrm>
          <a:prstGeom prst="rect">
            <a:avLst/>
          </a:prstGeom>
        </p:spPr>
        <p:txBody>
          <a:bodyPr wrap="square" lIns="91425" tIns="91425" rIns="91425" bIns="91425" anchor="t" anchorCtr="0">
            <a:noAutofit/>
          </a:bodyPr>
          <a:lstStyle/>
          <a:p>
            <a:pPr lvl="0" rtl="0">
              <a:spcBef>
                <a:spcPts val="0"/>
              </a:spcBef>
              <a:buNone/>
            </a:pPr>
            <a:r>
              <a:rPr lang="en"/>
              <a:t>Network Programming</a:t>
            </a:r>
          </a:p>
        </p:txBody>
      </p:sp>
      <p:sp>
        <p:nvSpPr>
          <p:cNvPr id="997" name="Shape 997"/>
          <p:cNvSpPr/>
          <p:nvPr/>
        </p:nvSpPr>
        <p:spPr>
          <a:xfrm>
            <a:off x="2089273" y="4330799"/>
            <a:ext cx="1110600" cy="453900"/>
          </a:xfrm>
          <a:prstGeom prst="roundRect">
            <a:avLst>
              <a:gd name="adj" fmla="val 0"/>
            </a:avLst>
          </a:prstGeom>
          <a:solidFill>
            <a:srgbClr val="CFE2F3"/>
          </a:solidFill>
          <a:ln w="19050" cap="flat" cmpd="sng">
            <a:solidFill>
              <a:srgbClr val="000000"/>
            </a:solidFill>
            <a:prstDash val="solid"/>
            <a:round/>
            <a:headEnd type="none" w="med" len="med"/>
            <a:tailEnd type="none" w="med" len="med"/>
          </a:ln>
        </p:spPr>
        <p:txBody>
          <a:bodyPr wrap="square" lIns="91425" tIns="91425" rIns="91425" bIns="91425" anchor="ctr" anchorCtr="0">
            <a:noAutofit/>
          </a:bodyPr>
          <a:lstStyle/>
          <a:p>
            <a:pPr lvl="0" algn="ctr" rtl="0">
              <a:spcBef>
                <a:spcPts val="0"/>
              </a:spcBef>
              <a:buNone/>
            </a:pPr>
            <a:r>
              <a:rPr lang="en" sz="1500">
                <a:latin typeface="Droid Sans"/>
                <a:ea typeface="Droid Sans"/>
                <a:cs typeface="Droid Sans"/>
                <a:sym typeface="Droid Sans"/>
              </a:rPr>
              <a:t>OF</a:t>
            </a:r>
          </a:p>
        </p:txBody>
      </p:sp>
      <p:sp>
        <p:nvSpPr>
          <p:cNvPr id="998" name="Shape 998"/>
          <p:cNvSpPr/>
          <p:nvPr/>
        </p:nvSpPr>
        <p:spPr>
          <a:xfrm>
            <a:off x="3351074" y="4330800"/>
            <a:ext cx="1164000" cy="453900"/>
          </a:xfrm>
          <a:prstGeom prst="roundRect">
            <a:avLst>
              <a:gd name="adj" fmla="val 0"/>
            </a:avLst>
          </a:prstGeom>
          <a:solidFill>
            <a:srgbClr val="CFE2F3"/>
          </a:solidFill>
          <a:ln w="19050" cap="flat" cmpd="sng">
            <a:solidFill>
              <a:srgbClr val="000000"/>
            </a:solidFill>
            <a:prstDash val="solid"/>
            <a:round/>
            <a:headEnd type="none" w="med" len="med"/>
            <a:tailEnd type="none" w="med" len="med"/>
          </a:ln>
        </p:spPr>
        <p:txBody>
          <a:bodyPr wrap="square" lIns="91425" tIns="91425" rIns="91425" bIns="91425" anchor="ctr" anchorCtr="0">
            <a:noAutofit/>
          </a:bodyPr>
          <a:lstStyle/>
          <a:p>
            <a:pPr lvl="0" algn="ctr" rtl="0">
              <a:spcBef>
                <a:spcPts val="0"/>
              </a:spcBef>
              <a:buNone/>
            </a:pPr>
            <a:r>
              <a:rPr lang="en" sz="1500">
                <a:latin typeface="Droid Sans"/>
                <a:ea typeface="Droid Sans"/>
                <a:cs typeface="Droid Sans"/>
                <a:sym typeface="Droid Sans"/>
              </a:rPr>
              <a:t>P4Runtime</a:t>
            </a:r>
          </a:p>
        </p:txBody>
      </p:sp>
      <p:sp>
        <p:nvSpPr>
          <p:cNvPr id="999" name="Shape 999"/>
          <p:cNvSpPr/>
          <p:nvPr/>
        </p:nvSpPr>
        <p:spPr>
          <a:xfrm>
            <a:off x="4650551" y="4330799"/>
            <a:ext cx="1110600" cy="453900"/>
          </a:xfrm>
          <a:prstGeom prst="roundRect">
            <a:avLst>
              <a:gd name="adj" fmla="val 0"/>
            </a:avLst>
          </a:prstGeom>
          <a:solidFill>
            <a:srgbClr val="CFE2F3"/>
          </a:solidFill>
          <a:ln w="19050" cap="flat" cmpd="sng">
            <a:solidFill>
              <a:srgbClr val="000000"/>
            </a:solidFill>
            <a:prstDash val="solid"/>
            <a:round/>
            <a:headEnd type="none" w="med" len="med"/>
            <a:tailEnd type="none" w="med" len="med"/>
          </a:ln>
        </p:spPr>
        <p:txBody>
          <a:bodyPr wrap="square" lIns="91425" tIns="91425" rIns="91425" bIns="91425" anchor="ctr" anchorCtr="0">
            <a:noAutofit/>
          </a:bodyPr>
          <a:lstStyle/>
          <a:p>
            <a:pPr lvl="0" algn="ctr" rtl="0">
              <a:spcBef>
                <a:spcPts val="0"/>
              </a:spcBef>
              <a:buNone/>
            </a:pPr>
            <a:r>
              <a:rPr lang="en" sz="1500">
                <a:latin typeface="Droid Sans"/>
                <a:ea typeface="Droid Sans"/>
                <a:cs typeface="Droid Sans"/>
                <a:sym typeface="Droid Sans"/>
              </a:rPr>
              <a:t>Netconf</a:t>
            </a:r>
          </a:p>
        </p:txBody>
      </p:sp>
      <p:sp>
        <p:nvSpPr>
          <p:cNvPr id="1000" name="Shape 1000"/>
          <p:cNvSpPr/>
          <p:nvPr/>
        </p:nvSpPr>
        <p:spPr>
          <a:xfrm>
            <a:off x="5931190" y="4330799"/>
            <a:ext cx="1110600" cy="453900"/>
          </a:xfrm>
          <a:prstGeom prst="roundRect">
            <a:avLst>
              <a:gd name="adj" fmla="val 0"/>
            </a:avLst>
          </a:prstGeom>
          <a:solidFill>
            <a:srgbClr val="CFE2F3"/>
          </a:solidFill>
          <a:ln w="19050" cap="flat" cmpd="sng">
            <a:solidFill>
              <a:srgbClr val="000000"/>
            </a:solidFill>
            <a:prstDash val="solid"/>
            <a:round/>
            <a:headEnd type="none" w="med" len="med"/>
            <a:tailEnd type="none" w="med" len="med"/>
          </a:ln>
        </p:spPr>
        <p:txBody>
          <a:bodyPr wrap="square" lIns="91425" tIns="91425" rIns="91425" bIns="91425" anchor="ctr" anchorCtr="0">
            <a:noAutofit/>
          </a:bodyPr>
          <a:lstStyle/>
          <a:p>
            <a:pPr lvl="0" algn="ctr" rtl="0">
              <a:spcBef>
                <a:spcPts val="0"/>
              </a:spcBef>
              <a:buNone/>
            </a:pPr>
            <a:r>
              <a:rPr lang="en" sz="1500">
                <a:latin typeface="Droid Sans"/>
                <a:ea typeface="Droid Sans"/>
                <a:cs typeface="Droid Sans"/>
                <a:sym typeface="Droid Sans"/>
              </a:rPr>
              <a:t>TL1</a:t>
            </a:r>
          </a:p>
        </p:txBody>
      </p:sp>
      <p:sp>
        <p:nvSpPr>
          <p:cNvPr id="1001" name="Shape 1001"/>
          <p:cNvSpPr/>
          <p:nvPr/>
        </p:nvSpPr>
        <p:spPr>
          <a:xfrm>
            <a:off x="2089273" y="3542390"/>
            <a:ext cx="4952700" cy="404700"/>
          </a:xfrm>
          <a:prstGeom prst="roundRect">
            <a:avLst>
              <a:gd name="adj" fmla="val 0"/>
            </a:avLst>
          </a:prstGeom>
          <a:solidFill>
            <a:srgbClr val="F4CCCC"/>
          </a:solidFill>
          <a:ln w="28575" cap="flat" cmpd="sng">
            <a:solidFill>
              <a:srgbClr val="990000"/>
            </a:solidFill>
            <a:prstDash val="solid"/>
            <a:round/>
            <a:headEnd type="none" w="med" len="med"/>
            <a:tailEnd type="none" w="med" len="med"/>
          </a:ln>
        </p:spPr>
        <p:txBody>
          <a:bodyPr wrap="square" lIns="91425" tIns="91425" rIns="91425" bIns="91425" anchor="ctr" anchorCtr="0">
            <a:noAutofit/>
          </a:bodyPr>
          <a:lstStyle/>
          <a:p>
            <a:pPr lvl="0" algn="ctr" rtl="0">
              <a:spcBef>
                <a:spcPts val="0"/>
              </a:spcBef>
              <a:buNone/>
            </a:pPr>
            <a:r>
              <a:rPr lang="en" sz="1800">
                <a:latin typeface="Consolas"/>
                <a:ea typeface="Consolas"/>
                <a:cs typeface="Consolas"/>
                <a:sym typeface="Consolas"/>
              </a:rPr>
              <a:t>Flow Rule</a:t>
            </a:r>
          </a:p>
        </p:txBody>
      </p:sp>
      <p:sp>
        <p:nvSpPr>
          <p:cNvPr id="1002" name="Shape 1002"/>
          <p:cNvSpPr/>
          <p:nvPr/>
        </p:nvSpPr>
        <p:spPr>
          <a:xfrm>
            <a:off x="2089275" y="2846075"/>
            <a:ext cx="1280700" cy="572400"/>
          </a:xfrm>
          <a:prstGeom prst="roundRect">
            <a:avLst>
              <a:gd name="adj" fmla="val 0"/>
            </a:avLst>
          </a:prstGeom>
          <a:solidFill>
            <a:srgbClr val="CFE2F3"/>
          </a:solidFill>
          <a:ln w="19050" cap="flat" cmpd="sng">
            <a:solidFill>
              <a:srgbClr val="000000"/>
            </a:solidFill>
            <a:prstDash val="solid"/>
            <a:round/>
            <a:headEnd type="none" w="med" len="med"/>
            <a:tailEnd type="none" w="med" len="med"/>
          </a:ln>
        </p:spPr>
        <p:txBody>
          <a:bodyPr wrap="square" lIns="91425" tIns="91425" rIns="91425" bIns="91425" anchor="ctr" anchorCtr="0">
            <a:noAutofit/>
          </a:bodyPr>
          <a:lstStyle/>
          <a:p>
            <a:pPr lvl="0" algn="ctr" rtl="0">
              <a:spcBef>
                <a:spcPts val="0"/>
              </a:spcBef>
              <a:buNone/>
            </a:pPr>
            <a:r>
              <a:rPr lang="en">
                <a:latin typeface="Droid Sans"/>
                <a:ea typeface="Droid Sans"/>
                <a:cs typeface="Droid Sans"/>
                <a:sym typeface="Droid Sans"/>
              </a:rPr>
              <a:t>OFDPA Pipeline</a:t>
            </a:r>
          </a:p>
        </p:txBody>
      </p:sp>
      <p:sp>
        <p:nvSpPr>
          <p:cNvPr id="1003" name="Shape 1003"/>
          <p:cNvSpPr/>
          <p:nvPr/>
        </p:nvSpPr>
        <p:spPr>
          <a:xfrm>
            <a:off x="3521410" y="2846062"/>
            <a:ext cx="1747500" cy="572400"/>
          </a:xfrm>
          <a:prstGeom prst="roundRect">
            <a:avLst>
              <a:gd name="adj" fmla="val 0"/>
            </a:avLst>
          </a:prstGeom>
          <a:solidFill>
            <a:srgbClr val="CFE2F3"/>
          </a:solidFill>
          <a:ln w="19050" cap="flat" cmpd="sng">
            <a:solidFill>
              <a:srgbClr val="000000"/>
            </a:solidFill>
            <a:prstDash val="solid"/>
            <a:round/>
            <a:headEnd type="none" w="med" len="med"/>
            <a:tailEnd type="none" w="med" len="med"/>
          </a:ln>
        </p:spPr>
        <p:txBody>
          <a:bodyPr wrap="square" lIns="91425" tIns="91425" rIns="91425" bIns="91425" anchor="ctr" anchorCtr="0">
            <a:noAutofit/>
          </a:bodyPr>
          <a:lstStyle/>
          <a:p>
            <a:pPr lvl="0" algn="ctr" rtl="0">
              <a:spcBef>
                <a:spcPts val="0"/>
              </a:spcBef>
              <a:buNone/>
            </a:pPr>
            <a:r>
              <a:rPr lang="en">
                <a:latin typeface="Droid Sans"/>
                <a:ea typeface="Droid Sans"/>
                <a:cs typeface="Droid Sans"/>
                <a:sym typeface="Droid Sans"/>
              </a:rPr>
              <a:t>Single Table Pipeline</a:t>
            </a:r>
          </a:p>
        </p:txBody>
      </p:sp>
      <p:sp>
        <p:nvSpPr>
          <p:cNvPr id="1004" name="Shape 1004"/>
          <p:cNvSpPr/>
          <p:nvPr/>
        </p:nvSpPr>
        <p:spPr>
          <a:xfrm>
            <a:off x="5420748" y="2846062"/>
            <a:ext cx="1620600" cy="572400"/>
          </a:xfrm>
          <a:prstGeom prst="roundRect">
            <a:avLst>
              <a:gd name="adj" fmla="val 0"/>
            </a:avLst>
          </a:prstGeom>
          <a:solidFill>
            <a:srgbClr val="CFE2F3"/>
          </a:solidFill>
          <a:ln w="19050" cap="flat" cmpd="sng">
            <a:solidFill>
              <a:srgbClr val="000000"/>
            </a:solidFill>
            <a:prstDash val="solid"/>
            <a:round/>
            <a:headEnd type="none" w="med" len="med"/>
            <a:tailEnd type="none" w="med" len="med"/>
          </a:ln>
        </p:spPr>
        <p:txBody>
          <a:bodyPr wrap="square" lIns="91425" tIns="91425" rIns="91425" bIns="91425" anchor="ctr" anchorCtr="0">
            <a:noAutofit/>
          </a:bodyPr>
          <a:lstStyle/>
          <a:p>
            <a:pPr lvl="0" algn="ctr" rtl="0">
              <a:spcBef>
                <a:spcPts val="0"/>
              </a:spcBef>
              <a:buNone/>
            </a:pPr>
            <a:r>
              <a:rPr lang="en">
                <a:latin typeface="Droid Sans"/>
                <a:ea typeface="Droid Sans"/>
                <a:cs typeface="Droid Sans"/>
                <a:sym typeface="Droid Sans"/>
              </a:rPr>
              <a:t>P4 program</a:t>
            </a:r>
          </a:p>
          <a:p>
            <a:pPr lvl="0" algn="ctr" rtl="0">
              <a:spcBef>
                <a:spcPts val="0"/>
              </a:spcBef>
              <a:buNone/>
            </a:pPr>
            <a:r>
              <a:rPr lang="en">
                <a:latin typeface="Droid Sans"/>
                <a:ea typeface="Droid Sans"/>
                <a:cs typeface="Droid Sans"/>
                <a:sym typeface="Droid Sans"/>
              </a:rPr>
              <a:t>Defined Pipeline</a:t>
            </a:r>
          </a:p>
        </p:txBody>
      </p:sp>
      <p:sp>
        <p:nvSpPr>
          <p:cNvPr id="1005" name="Shape 1005"/>
          <p:cNvSpPr/>
          <p:nvPr/>
        </p:nvSpPr>
        <p:spPr>
          <a:xfrm>
            <a:off x="2089273" y="2362402"/>
            <a:ext cx="4952700" cy="404700"/>
          </a:xfrm>
          <a:prstGeom prst="roundRect">
            <a:avLst>
              <a:gd name="adj" fmla="val 0"/>
            </a:avLst>
          </a:prstGeom>
          <a:solidFill>
            <a:srgbClr val="F4CCCC"/>
          </a:solidFill>
          <a:ln w="28575" cap="flat" cmpd="sng">
            <a:solidFill>
              <a:srgbClr val="85200C"/>
            </a:solidFill>
            <a:prstDash val="solid"/>
            <a:round/>
            <a:headEnd type="none" w="med" len="med"/>
            <a:tailEnd type="none" w="med" len="med"/>
          </a:ln>
        </p:spPr>
        <p:txBody>
          <a:bodyPr wrap="square" lIns="91425" tIns="91425" rIns="91425" bIns="91425" anchor="ctr" anchorCtr="0">
            <a:noAutofit/>
          </a:bodyPr>
          <a:lstStyle/>
          <a:p>
            <a:pPr lvl="0" algn="ctr" rtl="0">
              <a:spcBef>
                <a:spcPts val="0"/>
              </a:spcBef>
              <a:buNone/>
            </a:pPr>
            <a:r>
              <a:rPr lang="en" sz="1800">
                <a:latin typeface="Consolas"/>
                <a:ea typeface="Consolas"/>
                <a:cs typeface="Consolas"/>
                <a:sym typeface="Consolas"/>
              </a:rPr>
              <a:t>Flow Objective</a:t>
            </a:r>
          </a:p>
        </p:txBody>
      </p:sp>
      <p:sp>
        <p:nvSpPr>
          <p:cNvPr id="1006" name="Shape 1006"/>
          <p:cNvSpPr/>
          <p:nvPr/>
        </p:nvSpPr>
        <p:spPr>
          <a:xfrm>
            <a:off x="2089849" y="1587150"/>
            <a:ext cx="1280700" cy="661500"/>
          </a:xfrm>
          <a:prstGeom prst="roundRect">
            <a:avLst>
              <a:gd name="adj" fmla="val 0"/>
            </a:avLst>
          </a:prstGeom>
          <a:solidFill>
            <a:srgbClr val="FFF2CC"/>
          </a:solidFill>
          <a:ln w="19050" cap="flat" cmpd="sng">
            <a:solidFill>
              <a:srgbClr val="000000"/>
            </a:solidFill>
            <a:prstDash val="solid"/>
            <a:round/>
            <a:headEnd type="none" w="med" len="med"/>
            <a:tailEnd type="none" w="med" len="med"/>
          </a:ln>
        </p:spPr>
        <p:txBody>
          <a:bodyPr wrap="square" lIns="91425" tIns="91425" rIns="91425" bIns="91425" anchor="ctr" anchorCtr="0">
            <a:noAutofit/>
          </a:bodyPr>
          <a:lstStyle/>
          <a:p>
            <a:pPr lvl="0" algn="ctr" rtl="0">
              <a:spcBef>
                <a:spcPts val="0"/>
              </a:spcBef>
              <a:buNone/>
            </a:pPr>
            <a:r>
              <a:rPr lang="en" sz="1600">
                <a:latin typeface="Droid Sans"/>
                <a:ea typeface="Droid Sans"/>
                <a:cs typeface="Droid Sans"/>
                <a:sym typeface="Droid Sans"/>
              </a:rPr>
              <a:t>Host-Host</a:t>
            </a:r>
          </a:p>
        </p:txBody>
      </p:sp>
      <p:sp>
        <p:nvSpPr>
          <p:cNvPr id="1007" name="Shape 1007"/>
          <p:cNvSpPr/>
          <p:nvPr/>
        </p:nvSpPr>
        <p:spPr>
          <a:xfrm>
            <a:off x="3493320" y="1587150"/>
            <a:ext cx="1850400" cy="661499"/>
          </a:xfrm>
          <a:prstGeom prst="roundRect">
            <a:avLst>
              <a:gd name="adj" fmla="val 0"/>
            </a:avLst>
          </a:prstGeom>
          <a:solidFill>
            <a:srgbClr val="FFF2CC"/>
          </a:solidFill>
          <a:ln w="19050" cap="flat" cmpd="sng">
            <a:solidFill>
              <a:srgbClr val="000000"/>
            </a:solidFill>
            <a:prstDash val="solid"/>
            <a:round/>
            <a:headEnd type="none" w="med" len="med"/>
            <a:tailEnd type="none" w="med" len="med"/>
          </a:ln>
        </p:spPr>
        <p:txBody>
          <a:bodyPr wrap="square" lIns="91425" tIns="91425" rIns="91425" bIns="91425" anchor="ctr" anchorCtr="0">
            <a:noAutofit/>
          </a:bodyPr>
          <a:lstStyle/>
          <a:p>
            <a:pPr lvl="0" algn="ctr" rtl="0">
              <a:spcBef>
                <a:spcPts val="0"/>
              </a:spcBef>
              <a:buNone/>
            </a:pPr>
            <a:r>
              <a:rPr lang="en" sz="1800">
                <a:latin typeface="Droid Sans"/>
                <a:ea typeface="Droid Sans"/>
                <a:cs typeface="Droid Sans"/>
                <a:sym typeface="Droid Sans"/>
              </a:rPr>
              <a:t>Single-Point to Multi-point</a:t>
            </a:r>
          </a:p>
        </p:txBody>
      </p:sp>
      <p:sp>
        <p:nvSpPr>
          <p:cNvPr id="1008" name="Shape 1008"/>
          <p:cNvSpPr/>
          <p:nvPr/>
        </p:nvSpPr>
        <p:spPr>
          <a:xfrm>
            <a:off x="5486423" y="1587150"/>
            <a:ext cx="1555499" cy="661499"/>
          </a:xfrm>
          <a:prstGeom prst="roundRect">
            <a:avLst>
              <a:gd name="adj" fmla="val 0"/>
            </a:avLst>
          </a:prstGeom>
          <a:solidFill>
            <a:srgbClr val="FFF2CC"/>
          </a:solidFill>
          <a:ln w="19050" cap="flat" cmpd="sng">
            <a:solidFill>
              <a:srgbClr val="000000"/>
            </a:solidFill>
            <a:prstDash val="solid"/>
            <a:round/>
            <a:headEnd type="none" w="med" len="med"/>
            <a:tailEnd type="none" w="med" len="med"/>
          </a:ln>
        </p:spPr>
        <p:txBody>
          <a:bodyPr wrap="square" lIns="91425" tIns="91425" rIns="91425" bIns="91425" anchor="ctr" anchorCtr="0">
            <a:noAutofit/>
          </a:bodyPr>
          <a:lstStyle/>
          <a:p>
            <a:pPr lvl="0" algn="ctr" rtl="0">
              <a:spcBef>
                <a:spcPts val="0"/>
              </a:spcBef>
              <a:buNone/>
            </a:pPr>
            <a:r>
              <a:rPr lang="en" sz="1800">
                <a:latin typeface="Droid Sans"/>
                <a:ea typeface="Droid Sans"/>
                <a:cs typeface="Droid Sans"/>
                <a:sym typeface="Droid Sans"/>
              </a:rPr>
              <a:t>Protected</a:t>
            </a:r>
          </a:p>
          <a:p>
            <a:pPr lvl="0" algn="ctr" rtl="0">
              <a:spcBef>
                <a:spcPts val="0"/>
              </a:spcBef>
              <a:buNone/>
            </a:pPr>
            <a:r>
              <a:rPr lang="en" sz="1800">
                <a:latin typeface="Droid Sans"/>
                <a:ea typeface="Droid Sans"/>
                <a:cs typeface="Droid Sans"/>
                <a:sym typeface="Droid Sans"/>
              </a:rPr>
              <a:t>Intent</a:t>
            </a:r>
          </a:p>
        </p:txBody>
      </p:sp>
      <p:sp>
        <p:nvSpPr>
          <p:cNvPr id="1009" name="Shape 1009"/>
          <p:cNvSpPr/>
          <p:nvPr/>
        </p:nvSpPr>
        <p:spPr>
          <a:xfrm>
            <a:off x="2089274" y="1093450"/>
            <a:ext cx="4952700" cy="404700"/>
          </a:xfrm>
          <a:prstGeom prst="roundRect">
            <a:avLst>
              <a:gd name="adj" fmla="val 0"/>
            </a:avLst>
          </a:prstGeom>
          <a:solidFill>
            <a:srgbClr val="F4CCCC"/>
          </a:solidFill>
          <a:ln w="28575" cap="flat" cmpd="sng">
            <a:solidFill>
              <a:srgbClr val="990000"/>
            </a:solidFill>
            <a:prstDash val="solid"/>
            <a:round/>
            <a:headEnd type="none" w="med" len="med"/>
            <a:tailEnd type="none" w="med" len="med"/>
          </a:ln>
        </p:spPr>
        <p:txBody>
          <a:bodyPr wrap="square" lIns="91425" tIns="91425" rIns="91425" bIns="91425" anchor="ctr" anchorCtr="0">
            <a:noAutofit/>
          </a:bodyPr>
          <a:lstStyle/>
          <a:p>
            <a:pPr lvl="0" algn="ctr" rtl="0">
              <a:spcBef>
                <a:spcPts val="0"/>
              </a:spcBef>
              <a:buNone/>
            </a:pPr>
            <a:r>
              <a:rPr lang="en" sz="1800">
                <a:latin typeface="Consolas"/>
                <a:ea typeface="Consolas"/>
                <a:cs typeface="Consolas"/>
                <a:sym typeface="Consolas"/>
              </a:rPr>
              <a:t>Intent</a:t>
            </a:r>
          </a:p>
        </p:txBody>
      </p:sp>
      <p:sp>
        <p:nvSpPr>
          <p:cNvPr id="1010" name="Shape 1010"/>
          <p:cNvSpPr txBox="1">
            <a:spLocks noGrp="1"/>
          </p:cNvSpPr>
          <p:nvPr>
            <p:ph type="sldNum" idx="12"/>
          </p:nvPr>
        </p:nvSpPr>
        <p:spPr>
          <a:xfrm>
            <a:off x="8472457" y="4663216"/>
            <a:ext cx="548700" cy="393600"/>
          </a:xfrm>
          <a:prstGeom prst="rect">
            <a:avLst/>
          </a:prstGeom>
        </p:spPr>
        <p:txBody>
          <a:bodyPr wrap="square" lIns="91425" tIns="91425" rIns="91425" bIns="91425" anchor="ctr" anchorCtr="0">
            <a:noAutofit/>
          </a:bodyPr>
          <a:lstStyle/>
          <a:p>
            <a:pPr lvl="0" rtl="0">
              <a:spcBef>
                <a:spcPts val="0"/>
              </a:spcBef>
              <a:buNone/>
            </a:pPr>
            <a:fld id="{00000000-1234-1234-1234-123412341234}" type="slidenum">
              <a:rPr lang="en"/>
              <a:t>29</a:t>
            </a:fld>
            <a:endParaRPr lang="en"/>
          </a:p>
        </p:txBody>
      </p:sp>
      <p:cxnSp>
        <p:nvCxnSpPr>
          <p:cNvPr id="1011" name="Shape 1011"/>
          <p:cNvCxnSpPr/>
          <p:nvPr/>
        </p:nvCxnSpPr>
        <p:spPr>
          <a:xfrm>
            <a:off x="1037875" y="1671650"/>
            <a:ext cx="0" cy="3003300"/>
          </a:xfrm>
          <a:prstGeom prst="straightConnector1">
            <a:avLst/>
          </a:prstGeom>
          <a:noFill/>
          <a:ln w="38100" cap="flat" cmpd="sng">
            <a:solidFill>
              <a:srgbClr val="CC0000"/>
            </a:solidFill>
            <a:prstDash val="solid"/>
            <a:round/>
            <a:headEnd type="none" w="lg" len="lg"/>
            <a:tailEnd type="triangle" w="lg" len="lg"/>
          </a:ln>
        </p:spPr>
      </p:cxnSp>
      <p:sp>
        <p:nvSpPr>
          <p:cNvPr id="1012" name="Shape 1012"/>
          <p:cNvSpPr txBox="1"/>
          <p:nvPr/>
        </p:nvSpPr>
        <p:spPr>
          <a:xfrm>
            <a:off x="385775" y="916775"/>
            <a:ext cx="1322700" cy="617100"/>
          </a:xfrm>
          <a:prstGeom prst="rect">
            <a:avLst/>
          </a:prstGeom>
          <a:noFill/>
          <a:ln>
            <a:noFill/>
          </a:ln>
        </p:spPr>
        <p:txBody>
          <a:bodyPr wrap="square" lIns="91425" tIns="91425" rIns="91425" bIns="91425" anchor="t" anchorCtr="0">
            <a:noAutofit/>
          </a:bodyPr>
          <a:lstStyle/>
          <a:p>
            <a:pPr lvl="0" algn="ctr" rtl="0">
              <a:spcBef>
                <a:spcPts val="0"/>
              </a:spcBef>
              <a:buNone/>
            </a:pPr>
            <a:r>
              <a:rPr lang="en"/>
              <a:t>Abstract </a:t>
            </a:r>
          </a:p>
          <a:p>
            <a:pPr lvl="0" algn="ctr" rtl="0">
              <a:spcBef>
                <a:spcPts val="0"/>
              </a:spcBef>
              <a:buNone/>
            </a:pPr>
            <a:r>
              <a:rPr lang="en"/>
              <a:t>to </a:t>
            </a:r>
          </a:p>
          <a:p>
            <a:pPr lvl="0" algn="ctr" rtl="0">
              <a:spcBef>
                <a:spcPts val="0"/>
              </a:spcBef>
              <a:buNone/>
            </a:pPr>
            <a:r>
              <a:rPr lang="en"/>
              <a:t>concrete</a:t>
            </a:r>
          </a:p>
        </p:txBody>
      </p:sp>
      <p:sp>
        <p:nvSpPr>
          <p:cNvPr id="1013" name="Shape 1013"/>
          <p:cNvSpPr txBox="1"/>
          <p:nvPr/>
        </p:nvSpPr>
        <p:spPr>
          <a:xfrm>
            <a:off x="3882349" y="3939700"/>
            <a:ext cx="2856600" cy="339900"/>
          </a:xfrm>
          <a:prstGeom prst="rect">
            <a:avLst/>
          </a:prstGeom>
          <a:noFill/>
          <a:ln>
            <a:noFill/>
          </a:ln>
        </p:spPr>
        <p:txBody>
          <a:bodyPr wrap="square" lIns="91425" tIns="91425" rIns="91425" bIns="91425" anchor="t" anchorCtr="0">
            <a:noAutofit/>
          </a:bodyPr>
          <a:lstStyle/>
          <a:p>
            <a:pPr lvl="0" rtl="0">
              <a:spcBef>
                <a:spcPts val="0"/>
              </a:spcBef>
              <a:buNone/>
            </a:pPr>
            <a:r>
              <a:rPr lang="en" sz="1800">
                <a:latin typeface="Droid Sans"/>
                <a:ea typeface="Droid Sans"/>
                <a:cs typeface="Droid Sans"/>
                <a:sym typeface="Droid Sans"/>
              </a:rPr>
              <a:t>Mapping through drivers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02"/>
                                        </p:tgtEl>
                                        <p:attrNameLst>
                                          <p:attrName>style.visibility</p:attrName>
                                        </p:attrNameLst>
                                      </p:cBhvr>
                                      <p:to>
                                        <p:strVal val="visible"/>
                                      </p:to>
                                    </p:set>
                                    <p:animEffect transition="in" filter="fade">
                                      <p:cBhvr>
                                        <p:cTn id="7" dur="1000"/>
                                        <p:tgtEl>
                                          <p:spTgt spid="1002"/>
                                        </p:tgtEl>
                                      </p:cBhvr>
                                    </p:animEffect>
                                  </p:childTnLst>
                                </p:cTn>
                              </p:par>
                              <p:par>
                                <p:cTn id="8" presetID="10" presetClass="entr" presetSubtype="0" fill="hold" nodeType="withEffect">
                                  <p:stCondLst>
                                    <p:cond delay="0"/>
                                  </p:stCondLst>
                                  <p:childTnLst>
                                    <p:set>
                                      <p:cBhvr>
                                        <p:cTn id="9" dur="1" fill="hold">
                                          <p:stCondLst>
                                            <p:cond delay="0"/>
                                          </p:stCondLst>
                                        </p:cTn>
                                        <p:tgtEl>
                                          <p:spTgt spid="1003"/>
                                        </p:tgtEl>
                                        <p:attrNameLst>
                                          <p:attrName>style.visibility</p:attrName>
                                        </p:attrNameLst>
                                      </p:cBhvr>
                                      <p:to>
                                        <p:strVal val="visible"/>
                                      </p:to>
                                    </p:set>
                                    <p:animEffect transition="in" filter="fade">
                                      <p:cBhvr>
                                        <p:cTn id="10" dur="1000"/>
                                        <p:tgtEl>
                                          <p:spTgt spid="1003"/>
                                        </p:tgtEl>
                                      </p:cBhvr>
                                    </p:animEffect>
                                  </p:childTnLst>
                                </p:cTn>
                              </p:par>
                              <p:par>
                                <p:cTn id="11" presetID="10" presetClass="entr" presetSubtype="0" fill="hold" nodeType="withEffect">
                                  <p:stCondLst>
                                    <p:cond delay="0"/>
                                  </p:stCondLst>
                                  <p:childTnLst>
                                    <p:set>
                                      <p:cBhvr>
                                        <p:cTn id="12" dur="1" fill="hold">
                                          <p:stCondLst>
                                            <p:cond delay="0"/>
                                          </p:stCondLst>
                                        </p:cTn>
                                        <p:tgtEl>
                                          <p:spTgt spid="1004"/>
                                        </p:tgtEl>
                                        <p:attrNameLst>
                                          <p:attrName>style.visibility</p:attrName>
                                        </p:attrNameLst>
                                      </p:cBhvr>
                                      <p:to>
                                        <p:strVal val="visible"/>
                                      </p:to>
                                    </p:set>
                                    <p:animEffect transition="in" filter="fade">
                                      <p:cBhvr>
                                        <p:cTn id="13" dur="1000"/>
                                        <p:tgtEl>
                                          <p:spTgt spid="1004"/>
                                        </p:tgtEl>
                                      </p:cBhvr>
                                    </p:animEffect>
                                  </p:childTnLst>
                                </p:cTn>
                              </p:par>
                              <p:par>
                                <p:cTn id="14" presetID="10" presetClass="entr" presetSubtype="0" fill="hold" nodeType="withEffect">
                                  <p:stCondLst>
                                    <p:cond delay="0"/>
                                  </p:stCondLst>
                                  <p:childTnLst>
                                    <p:set>
                                      <p:cBhvr>
                                        <p:cTn id="15" dur="1" fill="hold">
                                          <p:stCondLst>
                                            <p:cond delay="0"/>
                                          </p:stCondLst>
                                        </p:cTn>
                                        <p:tgtEl>
                                          <p:spTgt spid="1005"/>
                                        </p:tgtEl>
                                        <p:attrNameLst>
                                          <p:attrName>style.visibility</p:attrName>
                                        </p:attrNameLst>
                                      </p:cBhvr>
                                      <p:to>
                                        <p:strVal val="visible"/>
                                      </p:to>
                                    </p:set>
                                    <p:animEffect transition="in" filter="fade">
                                      <p:cBhvr>
                                        <p:cTn id="16" dur="1000"/>
                                        <p:tgtEl>
                                          <p:spTgt spid="100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006"/>
                                        </p:tgtEl>
                                        <p:attrNameLst>
                                          <p:attrName>style.visibility</p:attrName>
                                        </p:attrNameLst>
                                      </p:cBhvr>
                                      <p:to>
                                        <p:strVal val="visible"/>
                                      </p:to>
                                    </p:set>
                                    <p:animEffect transition="in" filter="fade">
                                      <p:cBhvr>
                                        <p:cTn id="21" dur="1000"/>
                                        <p:tgtEl>
                                          <p:spTgt spid="1006"/>
                                        </p:tgtEl>
                                      </p:cBhvr>
                                    </p:animEffect>
                                  </p:childTnLst>
                                </p:cTn>
                              </p:par>
                              <p:par>
                                <p:cTn id="22" presetID="10" presetClass="entr" presetSubtype="0" fill="hold" nodeType="withEffect">
                                  <p:stCondLst>
                                    <p:cond delay="0"/>
                                  </p:stCondLst>
                                  <p:childTnLst>
                                    <p:set>
                                      <p:cBhvr>
                                        <p:cTn id="23" dur="1" fill="hold">
                                          <p:stCondLst>
                                            <p:cond delay="0"/>
                                          </p:stCondLst>
                                        </p:cTn>
                                        <p:tgtEl>
                                          <p:spTgt spid="1007"/>
                                        </p:tgtEl>
                                        <p:attrNameLst>
                                          <p:attrName>style.visibility</p:attrName>
                                        </p:attrNameLst>
                                      </p:cBhvr>
                                      <p:to>
                                        <p:strVal val="visible"/>
                                      </p:to>
                                    </p:set>
                                    <p:animEffect transition="in" filter="fade">
                                      <p:cBhvr>
                                        <p:cTn id="24" dur="1000"/>
                                        <p:tgtEl>
                                          <p:spTgt spid="1007"/>
                                        </p:tgtEl>
                                      </p:cBhvr>
                                    </p:animEffect>
                                  </p:childTnLst>
                                </p:cTn>
                              </p:par>
                              <p:par>
                                <p:cTn id="25" presetID="10" presetClass="entr" presetSubtype="0" fill="hold" nodeType="withEffect">
                                  <p:stCondLst>
                                    <p:cond delay="0"/>
                                  </p:stCondLst>
                                  <p:childTnLst>
                                    <p:set>
                                      <p:cBhvr>
                                        <p:cTn id="26" dur="1" fill="hold">
                                          <p:stCondLst>
                                            <p:cond delay="0"/>
                                          </p:stCondLst>
                                        </p:cTn>
                                        <p:tgtEl>
                                          <p:spTgt spid="1009"/>
                                        </p:tgtEl>
                                        <p:attrNameLst>
                                          <p:attrName>style.visibility</p:attrName>
                                        </p:attrNameLst>
                                      </p:cBhvr>
                                      <p:to>
                                        <p:strVal val="visible"/>
                                      </p:to>
                                    </p:set>
                                    <p:animEffect transition="in" filter="fade">
                                      <p:cBhvr>
                                        <p:cTn id="27" dur="1000"/>
                                        <p:tgtEl>
                                          <p:spTgt spid="1009"/>
                                        </p:tgtEl>
                                      </p:cBhvr>
                                    </p:animEffect>
                                  </p:childTnLst>
                                </p:cTn>
                              </p:par>
                              <p:par>
                                <p:cTn id="28" presetID="10" presetClass="entr" presetSubtype="0" fill="hold" nodeType="withEffect">
                                  <p:stCondLst>
                                    <p:cond delay="0"/>
                                  </p:stCondLst>
                                  <p:childTnLst>
                                    <p:set>
                                      <p:cBhvr>
                                        <p:cTn id="29" dur="1" fill="hold">
                                          <p:stCondLst>
                                            <p:cond delay="0"/>
                                          </p:stCondLst>
                                        </p:cTn>
                                        <p:tgtEl>
                                          <p:spTgt spid="1008"/>
                                        </p:tgtEl>
                                        <p:attrNameLst>
                                          <p:attrName>style.visibility</p:attrName>
                                        </p:attrNameLst>
                                      </p:cBhvr>
                                      <p:to>
                                        <p:strVal val="visible"/>
                                      </p:to>
                                    </p:set>
                                    <p:animEffect transition="in" filter="fade">
                                      <p:cBhvr>
                                        <p:cTn id="30" dur="1000"/>
                                        <p:tgtEl>
                                          <p:spTgt spid="10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24"/>
        <p:cNvGrpSpPr/>
        <p:nvPr/>
      </p:nvGrpSpPr>
      <p:grpSpPr>
        <a:xfrm>
          <a:off x="0" y="0"/>
          <a:ext cx="0" cy="0"/>
          <a:chOff x="0" y="0"/>
          <a:chExt cx="0" cy="0"/>
        </a:xfrm>
      </p:grpSpPr>
      <p:sp>
        <p:nvSpPr>
          <p:cNvPr id="525" name="Shape 525"/>
          <p:cNvSpPr txBox="1">
            <a:spLocks noGrp="1"/>
          </p:cNvSpPr>
          <p:nvPr>
            <p:ph type="title"/>
          </p:nvPr>
        </p:nvSpPr>
        <p:spPr>
          <a:xfrm>
            <a:off x="311700" y="140225"/>
            <a:ext cx="8520600" cy="572700"/>
          </a:xfrm>
          <a:prstGeom prst="rect">
            <a:avLst/>
          </a:prstGeom>
        </p:spPr>
        <p:txBody>
          <a:bodyPr wrap="square" lIns="91425" tIns="91425" rIns="91425" bIns="91425" anchor="b" anchorCtr="0">
            <a:noAutofit/>
          </a:bodyPr>
          <a:lstStyle/>
          <a:p>
            <a:pPr lvl="0" rtl="0">
              <a:spcBef>
                <a:spcPts val="0"/>
              </a:spcBef>
              <a:buNone/>
            </a:pPr>
            <a:r>
              <a:rPr lang="en"/>
              <a:t>Links and Virtual Machine</a:t>
            </a:r>
          </a:p>
        </p:txBody>
      </p:sp>
      <p:sp>
        <p:nvSpPr>
          <p:cNvPr id="526" name="Shape 526"/>
          <p:cNvSpPr txBox="1">
            <a:spLocks noGrp="1"/>
          </p:cNvSpPr>
          <p:nvPr>
            <p:ph type="body" idx="1"/>
          </p:nvPr>
        </p:nvSpPr>
        <p:spPr>
          <a:xfrm>
            <a:off x="311700" y="847675"/>
            <a:ext cx="8520600" cy="3957600"/>
          </a:xfrm>
          <a:prstGeom prst="rect">
            <a:avLst/>
          </a:prstGeom>
        </p:spPr>
        <p:txBody>
          <a:bodyPr wrap="square" lIns="91425" tIns="91425" rIns="91425" bIns="91425" anchor="t" anchorCtr="0">
            <a:noAutofit/>
          </a:bodyPr>
          <a:lstStyle/>
          <a:p>
            <a:pPr lvl="0" rtl="0">
              <a:lnSpc>
                <a:spcPct val="115000"/>
              </a:lnSpc>
              <a:spcBef>
                <a:spcPts val="0"/>
              </a:spcBef>
              <a:buNone/>
            </a:pPr>
            <a:endParaRPr sz="3600" b="1" dirty="0"/>
          </a:p>
          <a:p>
            <a:pPr marL="457200" lvl="0" indent="-228600" rtl="0">
              <a:lnSpc>
                <a:spcPct val="115000"/>
              </a:lnSpc>
              <a:spcBef>
                <a:spcPts val="0"/>
              </a:spcBef>
              <a:buSzPct val="100000"/>
              <a:buNone/>
            </a:pPr>
            <a:r>
              <a:rPr lang="en" sz="3600" b="1" dirty="0"/>
              <a:t>Introduction: </a:t>
            </a:r>
            <a:r>
              <a:rPr lang="en" sz="3600" b="1" u="sng" dirty="0">
                <a:solidFill>
                  <a:srgbClr val="1155CC"/>
                </a:solidFill>
                <a:hlinkClick r:id="rId3"/>
              </a:rPr>
              <a:t>https://goo.gl/Vk1gjh</a:t>
            </a:r>
            <a:r>
              <a:rPr lang="en" sz="3600" b="1" dirty="0">
                <a:solidFill>
                  <a:srgbClr val="45818E"/>
                </a:solidFill>
              </a:rPr>
              <a:t> </a:t>
            </a:r>
          </a:p>
          <a:p>
            <a:pPr marL="457200" lvl="0" indent="-228600" rtl="0">
              <a:lnSpc>
                <a:spcPct val="115000"/>
              </a:lnSpc>
              <a:spcBef>
                <a:spcPts val="0"/>
              </a:spcBef>
              <a:buSzPct val="100000"/>
              <a:buNone/>
            </a:pPr>
            <a:r>
              <a:rPr lang="en" sz="3600" b="1" dirty="0"/>
              <a:t>Installation: </a:t>
            </a:r>
            <a:r>
              <a:rPr lang="en" sz="3600" b="1" u="sng" dirty="0">
                <a:solidFill>
                  <a:srgbClr val="1155CC"/>
                </a:solidFill>
                <a:hlinkClick r:id="rId4"/>
              </a:rPr>
              <a:t>https://goo.gl/1BjLWa</a:t>
            </a:r>
          </a:p>
          <a:p>
            <a:pPr lvl="0" rtl="0">
              <a:lnSpc>
                <a:spcPct val="115000"/>
              </a:lnSpc>
              <a:spcBef>
                <a:spcPts val="0"/>
              </a:spcBef>
              <a:buNone/>
            </a:pPr>
            <a:r>
              <a:rPr lang="en" sz="3600" b="1" dirty="0"/>
              <a:t>	Apps: </a:t>
            </a:r>
            <a:r>
              <a:rPr lang="en" sz="3600" b="1" u="sng" dirty="0">
                <a:solidFill>
                  <a:schemeClr val="hlink"/>
                </a:solidFill>
                <a:hlinkClick r:id="rId5"/>
              </a:rPr>
              <a:t>https://goo.gl/fB5yfJ</a:t>
            </a:r>
            <a:r>
              <a:rPr lang="en" sz="3600" b="1" dirty="0">
                <a:solidFill>
                  <a:srgbClr val="444444"/>
                </a:solidFill>
              </a:rPr>
              <a:t> </a:t>
            </a:r>
          </a:p>
          <a:p>
            <a:pPr lvl="0" rtl="0">
              <a:lnSpc>
                <a:spcPct val="115000"/>
              </a:lnSpc>
              <a:spcBef>
                <a:spcPts val="0"/>
              </a:spcBef>
              <a:buClr>
                <a:schemeClr val="dk1"/>
              </a:buClr>
              <a:buSzPct val="30555"/>
              <a:buFont typeface="Arial"/>
              <a:buNone/>
            </a:pPr>
            <a:endParaRPr sz="3600" b="1" dirty="0">
              <a:solidFill>
                <a:srgbClr val="444444"/>
              </a:solidFill>
            </a:endParaRPr>
          </a:p>
          <a:p>
            <a:pPr marL="457200" lvl="0" indent="-228600" rtl="0">
              <a:lnSpc>
                <a:spcPct val="115000"/>
              </a:lnSpc>
              <a:spcBef>
                <a:spcPts val="0"/>
              </a:spcBef>
              <a:buSzPct val="100000"/>
              <a:buNone/>
            </a:pPr>
            <a:r>
              <a:rPr lang="en" sz="3600" b="1" dirty="0">
                <a:solidFill>
                  <a:srgbClr val="FF0000"/>
                </a:solidFill>
              </a:rPr>
              <a:t>VM		:</a:t>
            </a:r>
            <a:r>
              <a:rPr lang="en" sz="3600" b="1" dirty="0"/>
              <a:t> </a:t>
            </a:r>
            <a:r>
              <a:rPr lang="en" sz="3600" b="1" u="sng" dirty="0">
                <a:solidFill>
                  <a:srgbClr val="1155CC"/>
                </a:solidFill>
                <a:hlinkClick r:id="rId6"/>
              </a:rPr>
              <a:t>https://goo.gl/i1d9Rs</a:t>
            </a:r>
          </a:p>
        </p:txBody>
      </p:sp>
      <p:sp>
        <p:nvSpPr>
          <p:cNvPr id="527" name="Shape 527"/>
          <p:cNvSpPr txBox="1">
            <a:spLocks noGrp="1"/>
          </p:cNvSpPr>
          <p:nvPr>
            <p:ph type="sldNum" idx="12"/>
          </p:nvPr>
        </p:nvSpPr>
        <p:spPr>
          <a:xfrm>
            <a:off x="8472457" y="4663216"/>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3</a:t>
            </a:fld>
            <a:endParaRPr lang="en"/>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017"/>
        <p:cNvGrpSpPr/>
        <p:nvPr/>
      </p:nvGrpSpPr>
      <p:grpSpPr>
        <a:xfrm>
          <a:off x="0" y="0"/>
          <a:ext cx="0" cy="0"/>
          <a:chOff x="0" y="0"/>
          <a:chExt cx="0" cy="0"/>
        </a:xfrm>
      </p:grpSpPr>
      <p:sp>
        <p:nvSpPr>
          <p:cNvPr id="1018" name="Shape 1018"/>
          <p:cNvSpPr txBox="1">
            <a:spLocks noGrp="1"/>
          </p:cNvSpPr>
          <p:nvPr>
            <p:ph type="ctrTitle"/>
          </p:nvPr>
        </p:nvSpPr>
        <p:spPr>
          <a:xfrm>
            <a:off x="311700" y="2261200"/>
            <a:ext cx="8520600" cy="916800"/>
          </a:xfrm>
          <a:prstGeom prst="rect">
            <a:avLst/>
          </a:prstGeom>
        </p:spPr>
        <p:txBody>
          <a:bodyPr wrap="square" lIns="91425" tIns="91425" rIns="91425" bIns="91425" anchor="b" anchorCtr="0">
            <a:noAutofit/>
          </a:bodyPr>
          <a:lstStyle/>
          <a:p>
            <a:pPr lvl="0" rtl="0">
              <a:spcBef>
                <a:spcPts val="0"/>
              </a:spcBef>
              <a:buClr>
                <a:srgbClr val="000000"/>
              </a:buClr>
              <a:buSzPct val="25000"/>
              <a:buFont typeface="Arial"/>
              <a:buNone/>
            </a:pPr>
            <a:r>
              <a:rPr lang="en"/>
              <a:t>Flow Objectives</a:t>
            </a:r>
          </a:p>
        </p:txBody>
      </p:sp>
      <p:sp>
        <p:nvSpPr>
          <p:cNvPr id="1019" name="Shape 1019"/>
          <p:cNvSpPr txBox="1"/>
          <p:nvPr/>
        </p:nvSpPr>
        <p:spPr>
          <a:xfrm>
            <a:off x="0" y="0"/>
            <a:ext cx="3000000" cy="3000000"/>
          </a:xfrm>
          <a:prstGeom prst="rect">
            <a:avLst/>
          </a:prstGeom>
          <a:noFill/>
          <a:ln>
            <a:noFill/>
          </a:ln>
        </p:spPr>
        <p:txBody>
          <a:bodyPr wrap="square" lIns="91425" tIns="91425" rIns="91425" bIns="91425" anchor="ctr" anchorCtr="0">
            <a:noAutofit/>
          </a:bodyPr>
          <a:lstStyle/>
          <a:p>
            <a:pPr lvl="0" rtl="0">
              <a:spcBef>
                <a:spcPts val="0"/>
              </a:spcBef>
              <a:buNone/>
            </a:pPr>
            <a:r>
              <a:rPr lang="en"/>
              <a:t> </a:t>
            </a:r>
          </a:p>
        </p:txBody>
      </p:sp>
      <p:sp>
        <p:nvSpPr>
          <p:cNvPr id="1020" name="Shape 1020"/>
          <p:cNvSpPr txBox="1"/>
          <p:nvPr/>
        </p:nvSpPr>
        <p:spPr>
          <a:xfrm>
            <a:off x="152400" y="152400"/>
            <a:ext cx="3000000" cy="3000000"/>
          </a:xfrm>
          <a:prstGeom prst="rect">
            <a:avLst/>
          </a:prstGeom>
          <a:noFill/>
          <a:ln>
            <a:noFill/>
          </a:ln>
        </p:spPr>
        <p:txBody>
          <a:bodyPr wrap="square" lIns="91425" tIns="91425" rIns="91425" bIns="91425" anchor="ctr" anchorCtr="0">
            <a:noAutofit/>
          </a:bodyPr>
          <a:lstStyle/>
          <a:p>
            <a:pPr lvl="0" rtl="0">
              <a:spcBef>
                <a:spcPts val="0"/>
              </a:spcBef>
              <a:buNone/>
            </a:pPr>
            <a:r>
              <a:rPr lang="en"/>
              <a:t> </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024"/>
        <p:cNvGrpSpPr/>
        <p:nvPr/>
      </p:nvGrpSpPr>
      <p:grpSpPr>
        <a:xfrm>
          <a:off x="0" y="0"/>
          <a:ext cx="0" cy="0"/>
          <a:chOff x="0" y="0"/>
          <a:chExt cx="0" cy="0"/>
        </a:xfrm>
      </p:grpSpPr>
      <p:sp>
        <p:nvSpPr>
          <p:cNvPr id="1025" name="Shape 1025"/>
          <p:cNvSpPr/>
          <p:nvPr/>
        </p:nvSpPr>
        <p:spPr>
          <a:xfrm>
            <a:off x="1644025" y="2628050"/>
            <a:ext cx="2204100" cy="623700"/>
          </a:xfrm>
          <a:prstGeom prst="rect">
            <a:avLst/>
          </a:prstGeom>
          <a:solidFill>
            <a:schemeClr val="lt2"/>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1026" name="Shape 1026"/>
          <p:cNvSpPr/>
          <p:nvPr/>
        </p:nvSpPr>
        <p:spPr>
          <a:xfrm>
            <a:off x="4016950" y="2628050"/>
            <a:ext cx="2218800" cy="1424400"/>
          </a:xfrm>
          <a:prstGeom prst="rect">
            <a:avLst/>
          </a:prstGeom>
          <a:solidFill>
            <a:schemeClr val="lt2"/>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1027" name="Shape 1027"/>
          <p:cNvSpPr/>
          <p:nvPr/>
        </p:nvSpPr>
        <p:spPr>
          <a:xfrm>
            <a:off x="6422300" y="2638925"/>
            <a:ext cx="2218800" cy="612900"/>
          </a:xfrm>
          <a:prstGeom prst="rect">
            <a:avLst/>
          </a:prstGeom>
          <a:solidFill>
            <a:schemeClr val="lt2"/>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1028" name="Shape 1028"/>
          <p:cNvSpPr/>
          <p:nvPr/>
        </p:nvSpPr>
        <p:spPr>
          <a:xfrm>
            <a:off x="5595073" y="848675"/>
            <a:ext cx="1909200" cy="337200"/>
          </a:xfrm>
          <a:prstGeom prst="rect">
            <a:avLst/>
          </a:prstGeom>
          <a:solidFill>
            <a:srgbClr val="D9D9D9"/>
          </a:solidFill>
          <a:ln w="9525" cap="flat" cmpd="sng">
            <a:solidFill>
              <a:srgbClr val="000000"/>
            </a:solidFill>
            <a:prstDash val="solid"/>
            <a:round/>
            <a:headEnd type="none" w="med" len="med"/>
            <a:tailEnd type="none" w="med" len="med"/>
          </a:ln>
          <a:effectLst>
            <a:outerShdw blurRad="39999" dist="23000" dir="5400000" rotWithShape="0">
              <a:srgbClr val="000000">
                <a:alpha val="34510"/>
              </a:srgbClr>
            </a:outerShdw>
          </a:effectLst>
        </p:spPr>
        <p:txBody>
          <a:bodyPr wrap="square" lIns="68575" tIns="34275" rIns="68575" bIns="34275" anchor="ctr" anchorCtr="0">
            <a:noAutofit/>
          </a:bodyPr>
          <a:lstStyle/>
          <a:p>
            <a:pPr marL="0" marR="0" lvl="0" indent="0" algn="ctr" rtl="0">
              <a:spcBef>
                <a:spcPts val="0"/>
              </a:spcBef>
              <a:buClr>
                <a:schemeClr val="lt1"/>
              </a:buClr>
              <a:buFont typeface="Calibri"/>
              <a:buNone/>
            </a:pPr>
            <a:endParaRPr sz="1600" i="0" u="none" strike="noStrike" cap="none">
              <a:latin typeface="Droid Sans"/>
              <a:ea typeface="Droid Sans"/>
              <a:cs typeface="Droid Sans"/>
              <a:sym typeface="Droid Sans"/>
            </a:endParaRPr>
          </a:p>
        </p:txBody>
      </p:sp>
      <p:sp>
        <p:nvSpPr>
          <p:cNvPr id="1029" name="Shape 1029"/>
          <p:cNvSpPr/>
          <p:nvPr/>
        </p:nvSpPr>
        <p:spPr>
          <a:xfrm>
            <a:off x="5516474" y="886525"/>
            <a:ext cx="1909200" cy="337200"/>
          </a:xfrm>
          <a:prstGeom prst="rect">
            <a:avLst/>
          </a:prstGeom>
          <a:solidFill>
            <a:srgbClr val="D9D9D9"/>
          </a:solidFill>
          <a:ln w="9525" cap="flat" cmpd="sng">
            <a:solidFill>
              <a:srgbClr val="000000"/>
            </a:solidFill>
            <a:prstDash val="solid"/>
            <a:round/>
            <a:headEnd type="none" w="med" len="med"/>
            <a:tailEnd type="none" w="med" len="med"/>
          </a:ln>
          <a:effectLst>
            <a:outerShdw blurRad="39999" dist="23000" dir="5400000" rotWithShape="0">
              <a:srgbClr val="000000">
                <a:alpha val="34510"/>
              </a:srgbClr>
            </a:outerShdw>
          </a:effectLst>
        </p:spPr>
        <p:txBody>
          <a:bodyPr wrap="square" lIns="68575" tIns="34275" rIns="68575" bIns="34275" anchor="ctr" anchorCtr="0">
            <a:noAutofit/>
          </a:bodyPr>
          <a:lstStyle/>
          <a:p>
            <a:pPr marL="0" marR="0" lvl="0" indent="0" algn="ctr" rtl="0">
              <a:spcBef>
                <a:spcPts val="0"/>
              </a:spcBef>
              <a:buClr>
                <a:schemeClr val="lt1"/>
              </a:buClr>
              <a:buFont typeface="Calibri"/>
              <a:buNone/>
            </a:pPr>
            <a:endParaRPr sz="1600" i="0" u="none" strike="noStrike" cap="none">
              <a:latin typeface="Droid Sans"/>
              <a:ea typeface="Droid Sans"/>
              <a:cs typeface="Droid Sans"/>
              <a:sym typeface="Droid Sans"/>
            </a:endParaRPr>
          </a:p>
        </p:txBody>
      </p:sp>
      <p:sp>
        <p:nvSpPr>
          <p:cNvPr id="1030" name="Shape 1030"/>
          <p:cNvSpPr txBox="1">
            <a:spLocks noGrp="1"/>
          </p:cNvSpPr>
          <p:nvPr>
            <p:ph type="title"/>
          </p:nvPr>
        </p:nvSpPr>
        <p:spPr>
          <a:xfrm>
            <a:off x="183275" y="133475"/>
            <a:ext cx="8520600" cy="572700"/>
          </a:xfrm>
          <a:prstGeom prst="rect">
            <a:avLst/>
          </a:prstGeom>
        </p:spPr>
        <p:txBody>
          <a:bodyPr wrap="square" lIns="91425" tIns="91425" rIns="91425" bIns="91425" anchor="t" anchorCtr="0">
            <a:noAutofit/>
          </a:bodyPr>
          <a:lstStyle/>
          <a:p>
            <a:pPr lvl="0" rtl="0">
              <a:spcBef>
                <a:spcPts val="0"/>
              </a:spcBef>
              <a:buClr>
                <a:schemeClr val="dk1"/>
              </a:buClr>
              <a:buSzPct val="30555"/>
              <a:buFont typeface="Arial"/>
              <a:buNone/>
            </a:pPr>
            <a:r>
              <a:rPr lang="en"/>
              <a:t>Flow Objective Architecture</a:t>
            </a:r>
          </a:p>
        </p:txBody>
      </p:sp>
      <p:sp>
        <p:nvSpPr>
          <p:cNvPr id="1031" name="Shape 1031"/>
          <p:cNvSpPr/>
          <p:nvPr/>
        </p:nvSpPr>
        <p:spPr>
          <a:xfrm>
            <a:off x="1700775" y="2800950"/>
            <a:ext cx="2102100" cy="303600"/>
          </a:xfrm>
          <a:prstGeom prst="rect">
            <a:avLst/>
          </a:prstGeom>
          <a:solidFill>
            <a:srgbClr val="FFD966"/>
          </a:solidFill>
          <a:ln>
            <a:noFill/>
          </a:ln>
          <a:effectLst>
            <a:outerShdw blurRad="39999" dist="23000" dir="5400000" rotWithShape="0">
              <a:srgbClr val="000000">
                <a:alpha val="34510"/>
              </a:srgbClr>
            </a:outerShdw>
          </a:effectLst>
        </p:spPr>
        <p:txBody>
          <a:bodyPr wrap="square" lIns="68575" tIns="34275" rIns="68575" bIns="34275" anchor="ctr" anchorCtr="0">
            <a:noAutofit/>
          </a:bodyPr>
          <a:lstStyle/>
          <a:p>
            <a:pPr marL="0" marR="0" lvl="0" indent="0" algn="ctr" rtl="0">
              <a:spcBef>
                <a:spcPts val="0"/>
              </a:spcBef>
              <a:buClr>
                <a:schemeClr val="lt1"/>
              </a:buClr>
              <a:buFont typeface="Calibri"/>
              <a:buNone/>
            </a:pPr>
            <a:r>
              <a:rPr lang="en" b="1">
                <a:latin typeface="Droid Sans"/>
                <a:ea typeface="Droid Sans"/>
                <a:cs typeface="Droid Sans"/>
                <a:sym typeface="Droid Sans"/>
              </a:rPr>
              <a:t>CorsaPipeliner </a:t>
            </a:r>
          </a:p>
        </p:txBody>
      </p:sp>
      <p:sp>
        <p:nvSpPr>
          <p:cNvPr id="1032" name="Shape 1032"/>
          <p:cNvSpPr/>
          <p:nvPr/>
        </p:nvSpPr>
        <p:spPr>
          <a:xfrm>
            <a:off x="5437875" y="927083"/>
            <a:ext cx="1909200" cy="337200"/>
          </a:xfrm>
          <a:prstGeom prst="rect">
            <a:avLst/>
          </a:prstGeom>
          <a:solidFill>
            <a:srgbClr val="D9D9D9"/>
          </a:solidFill>
          <a:ln w="9525" cap="flat" cmpd="sng">
            <a:solidFill>
              <a:srgbClr val="000000"/>
            </a:solidFill>
            <a:prstDash val="solid"/>
            <a:round/>
            <a:headEnd type="none" w="med" len="med"/>
            <a:tailEnd type="none" w="med" len="med"/>
          </a:ln>
          <a:effectLst>
            <a:outerShdw blurRad="39999" dist="23000" dir="5400000" rotWithShape="0">
              <a:srgbClr val="000000">
                <a:alpha val="34510"/>
              </a:srgbClr>
            </a:outerShdw>
          </a:effectLst>
        </p:spPr>
        <p:txBody>
          <a:bodyPr wrap="square" lIns="68575" tIns="34275" rIns="68575" bIns="34275" anchor="ctr" anchorCtr="0">
            <a:noAutofit/>
          </a:bodyPr>
          <a:lstStyle/>
          <a:p>
            <a:pPr marL="0" marR="0" lvl="0" indent="0" algn="ctr" rtl="0">
              <a:spcBef>
                <a:spcPts val="0"/>
              </a:spcBef>
              <a:buClr>
                <a:schemeClr val="lt1"/>
              </a:buClr>
              <a:buSzPct val="25000"/>
              <a:buFont typeface="Calibri"/>
              <a:buNone/>
            </a:pPr>
            <a:r>
              <a:rPr lang="en" sz="1600" b="1">
                <a:latin typeface="Droid Sans"/>
                <a:ea typeface="Droid Sans"/>
                <a:cs typeface="Droid Sans"/>
                <a:sym typeface="Droid Sans"/>
              </a:rPr>
              <a:t>Apps</a:t>
            </a:r>
          </a:p>
        </p:txBody>
      </p:sp>
      <p:sp>
        <p:nvSpPr>
          <p:cNvPr id="1033" name="Shape 1033"/>
          <p:cNvSpPr/>
          <p:nvPr/>
        </p:nvSpPr>
        <p:spPr>
          <a:xfrm>
            <a:off x="1578775" y="2088225"/>
            <a:ext cx="7073400" cy="337200"/>
          </a:xfrm>
          <a:prstGeom prst="rect">
            <a:avLst/>
          </a:prstGeom>
          <a:solidFill>
            <a:srgbClr val="F6B26B"/>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lvl="0" algn="ctr" rtl="0">
              <a:spcBef>
                <a:spcPts val="0"/>
              </a:spcBef>
              <a:buNone/>
            </a:pPr>
            <a:r>
              <a:rPr lang="en" sz="1600" b="1">
                <a:latin typeface="Droid Sans"/>
                <a:ea typeface="Droid Sans"/>
                <a:cs typeface="Droid Sans"/>
                <a:sym typeface="Droid Sans"/>
              </a:rPr>
              <a:t>Pipeliner API</a:t>
            </a:r>
          </a:p>
        </p:txBody>
      </p:sp>
      <p:sp>
        <p:nvSpPr>
          <p:cNvPr id="1034" name="Shape 1034"/>
          <p:cNvSpPr/>
          <p:nvPr/>
        </p:nvSpPr>
        <p:spPr>
          <a:xfrm>
            <a:off x="6480650" y="3415129"/>
            <a:ext cx="2102100" cy="415500"/>
          </a:xfrm>
          <a:prstGeom prst="rect">
            <a:avLst/>
          </a:prstGeom>
          <a:solidFill>
            <a:srgbClr val="93C47D"/>
          </a:solidFill>
          <a:ln>
            <a:noFill/>
          </a:ln>
          <a:effectLst>
            <a:outerShdw blurRad="39999" dist="23000" dir="5400000" rotWithShape="0">
              <a:srgbClr val="000000">
                <a:alpha val="34510"/>
              </a:srgbClr>
            </a:outerShdw>
          </a:effectLst>
        </p:spPr>
        <p:txBody>
          <a:bodyPr wrap="square" lIns="68575" tIns="34275" rIns="68575" bIns="34275" anchor="ctr" anchorCtr="0">
            <a:noAutofit/>
          </a:bodyPr>
          <a:lstStyle/>
          <a:p>
            <a:pPr lvl="0" algn="ctr" rtl="0">
              <a:spcBef>
                <a:spcPts val="0"/>
              </a:spcBef>
              <a:buClr>
                <a:schemeClr val="lt1"/>
              </a:buClr>
              <a:buFont typeface="Calibri"/>
              <a:buNone/>
            </a:pPr>
            <a:r>
              <a:rPr lang="en">
                <a:solidFill>
                  <a:schemeClr val="dk1"/>
                </a:solidFill>
                <a:latin typeface="Droid Sans"/>
                <a:ea typeface="Droid Sans"/>
                <a:cs typeface="Droid Sans"/>
                <a:sym typeface="Droid Sans"/>
              </a:rPr>
              <a:t>OFFLowRuleProvider</a:t>
            </a:r>
          </a:p>
        </p:txBody>
      </p:sp>
      <p:cxnSp>
        <p:nvCxnSpPr>
          <p:cNvPr id="1035" name="Shape 1035"/>
          <p:cNvCxnSpPr>
            <a:stCxn id="1032" idx="2"/>
            <a:endCxn id="1036" idx="0"/>
          </p:cNvCxnSpPr>
          <p:nvPr/>
        </p:nvCxnSpPr>
        <p:spPr>
          <a:xfrm flipH="1">
            <a:off x="5115375" y="1264283"/>
            <a:ext cx="1277100" cy="271500"/>
          </a:xfrm>
          <a:prstGeom prst="straightConnector1">
            <a:avLst/>
          </a:prstGeom>
          <a:noFill/>
          <a:ln w="9525" cap="flat" cmpd="sng">
            <a:solidFill>
              <a:schemeClr val="dk2"/>
            </a:solidFill>
            <a:prstDash val="solid"/>
            <a:round/>
            <a:headEnd type="none" w="lg" len="lg"/>
            <a:tailEnd type="triangle" w="lg" len="lg"/>
          </a:ln>
        </p:spPr>
      </p:cxnSp>
      <p:cxnSp>
        <p:nvCxnSpPr>
          <p:cNvPr id="1037" name="Shape 1037"/>
          <p:cNvCxnSpPr>
            <a:stCxn id="1033" idx="2"/>
            <a:endCxn id="1031" idx="0"/>
          </p:cNvCxnSpPr>
          <p:nvPr/>
        </p:nvCxnSpPr>
        <p:spPr>
          <a:xfrm flipH="1">
            <a:off x="2751775" y="2425425"/>
            <a:ext cx="2363700" cy="375600"/>
          </a:xfrm>
          <a:prstGeom prst="straightConnector1">
            <a:avLst/>
          </a:prstGeom>
          <a:noFill/>
          <a:ln w="9525" cap="flat" cmpd="sng">
            <a:solidFill>
              <a:schemeClr val="dk2"/>
            </a:solidFill>
            <a:prstDash val="solid"/>
            <a:round/>
            <a:headEnd type="none" w="lg" len="lg"/>
            <a:tailEnd type="triangle" w="lg" len="lg"/>
          </a:ln>
        </p:spPr>
      </p:cxnSp>
      <p:cxnSp>
        <p:nvCxnSpPr>
          <p:cNvPr id="1038" name="Shape 1038"/>
          <p:cNvCxnSpPr>
            <a:stCxn id="1039" idx="2"/>
            <a:endCxn id="1034" idx="0"/>
          </p:cNvCxnSpPr>
          <p:nvPr/>
        </p:nvCxnSpPr>
        <p:spPr>
          <a:xfrm>
            <a:off x="7531700" y="3104550"/>
            <a:ext cx="0" cy="310500"/>
          </a:xfrm>
          <a:prstGeom prst="straightConnector1">
            <a:avLst/>
          </a:prstGeom>
          <a:noFill/>
          <a:ln w="9525" cap="flat" cmpd="sng">
            <a:solidFill>
              <a:schemeClr val="dk2"/>
            </a:solidFill>
            <a:prstDash val="solid"/>
            <a:round/>
            <a:headEnd type="none" w="lg" len="lg"/>
            <a:tailEnd type="triangle" w="lg" len="lg"/>
          </a:ln>
        </p:spPr>
      </p:cxnSp>
      <p:sp>
        <p:nvSpPr>
          <p:cNvPr id="1040" name="Shape 1040"/>
          <p:cNvSpPr txBox="1"/>
          <p:nvPr/>
        </p:nvSpPr>
        <p:spPr>
          <a:xfrm>
            <a:off x="7275400" y="1185875"/>
            <a:ext cx="1663800" cy="375600"/>
          </a:xfrm>
          <a:prstGeom prst="rect">
            <a:avLst/>
          </a:prstGeom>
          <a:noFill/>
          <a:ln>
            <a:noFill/>
          </a:ln>
        </p:spPr>
        <p:txBody>
          <a:bodyPr wrap="square" lIns="91425" tIns="91425" rIns="91425" bIns="91425" anchor="t" anchorCtr="0">
            <a:noAutofit/>
          </a:bodyPr>
          <a:lstStyle/>
          <a:p>
            <a:pPr lvl="0" rtl="0">
              <a:spcBef>
                <a:spcPts val="0"/>
              </a:spcBef>
              <a:buNone/>
            </a:pPr>
            <a:r>
              <a:rPr lang="en" b="1">
                <a:latin typeface="Droid Sans"/>
                <a:ea typeface="Droid Sans"/>
                <a:cs typeface="Droid Sans"/>
                <a:sym typeface="Droid Sans"/>
              </a:rPr>
              <a:t>Flow Objective </a:t>
            </a:r>
          </a:p>
        </p:txBody>
      </p:sp>
      <p:sp>
        <p:nvSpPr>
          <p:cNvPr id="1041" name="Shape 1041"/>
          <p:cNvSpPr/>
          <p:nvPr/>
        </p:nvSpPr>
        <p:spPr>
          <a:xfrm>
            <a:off x="1700775" y="4526075"/>
            <a:ext cx="2102100" cy="415500"/>
          </a:xfrm>
          <a:prstGeom prst="rect">
            <a:avLst/>
          </a:prstGeom>
          <a:solidFill>
            <a:srgbClr val="FFD966"/>
          </a:solidFill>
          <a:ln>
            <a:noFill/>
          </a:ln>
          <a:effectLst>
            <a:outerShdw blurRad="39999" dist="23000" dir="5400000" rotWithShape="0">
              <a:srgbClr val="000000">
                <a:alpha val="34510"/>
              </a:srgbClr>
            </a:outerShdw>
          </a:effectLst>
        </p:spPr>
        <p:txBody>
          <a:bodyPr wrap="square" lIns="68575" tIns="34275" rIns="68575" bIns="34275" anchor="ctr" anchorCtr="0">
            <a:noAutofit/>
          </a:bodyPr>
          <a:lstStyle/>
          <a:p>
            <a:pPr marL="0" marR="0" lvl="0" indent="0" algn="ctr" rtl="0">
              <a:spcBef>
                <a:spcPts val="0"/>
              </a:spcBef>
              <a:buClr>
                <a:schemeClr val="lt1"/>
              </a:buClr>
              <a:buFont typeface="Calibri"/>
              <a:buNone/>
            </a:pPr>
            <a:r>
              <a:rPr lang="en">
                <a:latin typeface="Droid Sans"/>
                <a:ea typeface="Droid Sans"/>
                <a:cs typeface="Droid Sans"/>
                <a:sym typeface="Droid Sans"/>
              </a:rPr>
              <a:t>Corsa Pipeline</a:t>
            </a:r>
          </a:p>
        </p:txBody>
      </p:sp>
      <p:sp>
        <p:nvSpPr>
          <p:cNvPr id="1042" name="Shape 1042"/>
          <p:cNvSpPr/>
          <p:nvPr/>
        </p:nvSpPr>
        <p:spPr>
          <a:xfrm>
            <a:off x="4075262" y="4531212"/>
            <a:ext cx="2102100" cy="415500"/>
          </a:xfrm>
          <a:prstGeom prst="rect">
            <a:avLst/>
          </a:prstGeom>
          <a:solidFill>
            <a:srgbClr val="E06666"/>
          </a:solidFill>
          <a:ln>
            <a:noFill/>
          </a:ln>
          <a:effectLst>
            <a:outerShdw blurRad="39999" dist="23000" dir="5400000" rotWithShape="0">
              <a:srgbClr val="000000">
                <a:alpha val="34510"/>
              </a:srgbClr>
            </a:outerShdw>
          </a:effectLst>
        </p:spPr>
        <p:txBody>
          <a:bodyPr wrap="square" lIns="68575" tIns="34275" rIns="68575" bIns="34275" anchor="ctr" anchorCtr="0">
            <a:noAutofit/>
          </a:bodyPr>
          <a:lstStyle/>
          <a:p>
            <a:pPr marL="0" marR="0" lvl="0" indent="0" algn="ctr" rtl="0">
              <a:spcBef>
                <a:spcPts val="0"/>
              </a:spcBef>
              <a:buClr>
                <a:schemeClr val="lt1"/>
              </a:buClr>
              <a:buFont typeface="Calibri"/>
              <a:buNone/>
            </a:pPr>
            <a:r>
              <a:rPr lang="en">
                <a:latin typeface="Droid Sans"/>
                <a:ea typeface="Droid Sans"/>
                <a:cs typeface="Droid Sans"/>
                <a:sym typeface="Droid Sans"/>
              </a:rPr>
              <a:t>Juniper Pipeline</a:t>
            </a:r>
          </a:p>
        </p:txBody>
      </p:sp>
      <p:cxnSp>
        <p:nvCxnSpPr>
          <p:cNvPr id="1043" name="Shape 1043"/>
          <p:cNvCxnSpPr>
            <a:stCxn id="1034" idx="2"/>
            <a:endCxn id="1044" idx="0"/>
          </p:cNvCxnSpPr>
          <p:nvPr/>
        </p:nvCxnSpPr>
        <p:spPr>
          <a:xfrm>
            <a:off x="7531700" y="3830629"/>
            <a:ext cx="0" cy="666600"/>
          </a:xfrm>
          <a:prstGeom prst="straightConnector1">
            <a:avLst/>
          </a:prstGeom>
          <a:noFill/>
          <a:ln w="9525" cap="flat" cmpd="sng">
            <a:solidFill>
              <a:schemeClr val="dk2"/>
            </a:solidFill>
            <a:prstDash val="solid"/>
            <a:round/>
            <a:headEnd type="none" w="lg" len="lg"/>
            <a:tailEnd type="triangle" w="lg" len="lg"/>
          </a:ln>
        </p:spPr>
      </p:cxnSp>
      <p:sp>
        <p:nvSpPr>
          <p:cNvPr id="1044" name="Shape 1044"/>
          <p:cNvSpPr/>
          <p:nvPr/>
        </p:nvSpPr>
        <p:spPr>
          <a:xfrm>
            <a:off x="6480650" y="4497162"/>
            <a:ext cx="2102100" cy="415500"/>
          </a:xfrm>
          <a:prstGeom prst="rect">
            <a:avLst/>
          </a:prstGeom>
          <a:solidFill>
            <a:srgbClr val="93C47D"/>
          </a:solidFill>
          <a:ln>
            <a:noFill/>
          </a:ln>
          <a:effectLst>
            <a:outerShdw blurRad="39999" dist="23000" dir="5400000" rotWithShape="0">
              <a:srgbClr val="000000">
                <a:alpha val="34510"/>
              </a:srgbClr>
            </a:outerShdw>
          </a:effectLst>
        </p:spPr>
        <p:txBody>
          <a:bodyPr wrap="square" lIns="68575" tIns="34275" rIns="68575" bIns="34275" anchor="ctr" anchorCtr="0">
            <a:noAutofit/>
          </a:bodyPr>
          <a:lstStyle/>
          <a:p>
            <a:pPr marL="0" marR="0" lvl="0" indent="0" algn="ctr" rtl="0">
              <a:spcBef>
                <a:spcPts val="0"/>
              </a:spcBef>
              <a:buClr>
                <a:schemeClr val="lt1"/>
              </a:buClr>
              <a:buFont typeface="Calibri"/>
              <a:buNone/>
            </a:pPr>
            <a:r>
              <a:rPr lang="en">
                <a:latin typeface="Droid Sans"/>
                <a:ea typeface="Droid Sans"/>
                <a:cs typeface="Droid Sans"/>
                <a:sym typeface="Droid Sans"/>
              </a:rPr>
              <a:t>HP Pipeline</a:t>
            </a:r>
          </a:p>
        </p:txBody>
      </p:sp>
      <p:cxnSp>
        <p:nvCxnSpPr>
          <p:cNvPr id="1045" name="Shape 1045"/>
          <p:cNvCxnSpPr>
            <a:stCxn id="1031" idx="2"/>
            <a:endCxn id="1041" idx="0"/>
          </p:cNvCxnSpPr>
          <p:nvPr/>
        </p:nvCxnSpPr>
        <p:spPr>
          <a:xfrm>
            <a:off x="2751825" y="3104550"/>
            <a:ext cx="0" cy="1421400"/>
          </a:xfrm>
          <a:prstGeom prst="straightConnector1">
            <a:avLst/>
          </a:prstGeom>
          <a:noFill/>
          <a:ln w="9525" cap="flat" cmpd="sng">
            <a:solidFill>
              <a:schemeClr val="dk2"/>
            </a:solidFill>
            <a:prstDash val="solid"/>
            <a:round/>
            <a:headEnd type="none" w="lg" len="lg"/>
            <a:tailEnd type="triangle" w="lg" len="lg"/>
          </a:ln>
        </p:spPr>
      </p:cxnSp>
      <p:sp>
        <p:nvSpPr>
          <p:cNvPr id="1046" name="Shape 1046"/>
          <p:cNvSpPr/>
          <p:nvPr/>
        </p:nvSpPr>
        <p:spPr>
          <a:xfrm>
            <a:off x="4075262" y="2800937"/>
            <a:ext cx="2102100" cy="303600"/>
          </a:xfrm>
          <a:prstGeom prst="rect">
            <a:avLst/>
          </a:prstGeom>
          <a:solidFill>
            <a:srgbClr val="E06666"/>
          </a:solidFill>
          <a:ln>
            <a:noFill/>
          </a:ln>
          <a:effectLst>
            <a:outerShdw blurRad="39999" dist="23000" dir="5400000" rotWithShape="0">
              <a:srgbClr val="000000">
                <a:alpha val="34510"/>
              </a:srgbClr>
            </a:outerShdw>
          </a:effectLst>
        </p:spPr>
        <p:txBody>
          <a:bodyPr wrap="square" lIns="68575" tIns="34275" rIns="68575" bIns="34275" anchor="ctr" anchorCtr="0">
            <a:noAutofit/>
          </a:bodyPr>
          <a:lstStyle/>
          <a:p>
            <a:pPr marL="0" marR="0" lvl="0" indent="0" algn="ctr" rtl="0">
              <a:spcBef>
                <a:spcPts val="0"/>
              </a:spcBef>
              <a:buClr>
                <a:schemeClr val="lt1"/>
              </a:buClr>
              <a:buFont typeface="Calibri"/>
              <a:buNone/>
            </a:pPr>
            <a:r>
              <a:rPr lang="en" b="1">
                <a:latin typeface="Droid Sans"/>
                <a:ea typeface="Droid Sans"/>
                <a:cs typeface="Droid Sans"/>
                <a:sym typeface="Droid Sans"/>
              </a:rPr>
              <a:t>Juniper Pipeliner </a:t>
            </a:r>
          </a:p>
        </p:txBody>
      </p:sp>
      <p:sp>
        <p:nvSpPr>
          <p:cNvPr id="1039" name="Shape 1039"/>
          <p:cNvSpPr/>
          <p:nvPr/>
        </p:nvSpPr>
        <p:spPr>
          <a:xfrm>
            <a:off x="6480650" y="2800950"/>
            <a:ext cx="2102100" cy="303600"/>
          </a:xfrm>
          <a:prstGeom prst="rect">
            <a:avLst/>
          </a:prstGeom>
          <a:solidFill>
            <a:srgbClr val="93C47D"/>
          </a:solidFill>
          <a:ln>
            <a:noFill/>
          </a:ln>
          <a:effectLst>
            <a:outerShdw blurRad="39999" dist="23000" dir="5400000" rotWithShape="0">
              <a:srgbClr val="000000">
                <a:alpha val="34510"/>
              </a:srgbClr>
            </a:outerShdw>
          </a:effectLst>
        </p:spPr>
        <p:txBody>
          <a:bodyPr wrap="square" lIns="68575" tIns="34275" rIns="68575" bIns="34275" anchor="ctr" anchorCtr="0">
            <a:noAutofit/>
          </a:bodyPr>
          <a:lstStyle/>
          <a:p>
            <a:pPr marL="0" marR="0" lvl="0" indent="0" algn="ctr" rtl="0">
              <a:spcBef>
                <a:spcPts val="0"/>
              </a:spcBef>
              <a:buClr>
                <a:schemeClr val="lt1"/>
              </a:buClr>
              <a:buFont typeface="Calibri"/>
              <a:buNone/>
            </a:pPr>
            <a:r>
              <a:rPr lang="en" b="1">
                <a:latin typeface="Droid Sans"/>
                <a:ea typeface="Droid Sans"/>
                <a:cs typeface="Droid Sans"/>
                <a:sym typeface="Droid Sans"/>
              </a:rPr>
              <a:t>OFDPA Pipeliner</a:t>
            </a:r>
          </a:p>
        </p:txBody>
      </p:sp>
      <p:cxnSp>
        <p:nvCxnSpPr>
          <p:cNvPr id="1047" name="Shape 1047"/>
          <p:cNvCxnSpPr>
            <a:stCxn id="1046" idx="2"/>
            <a:endCxn id="1048" idx="0"/>
          </p:cNvCxnSpPr>
          <p:nvPr/>
        </p:nvCxnSpPr>
        <p:spPr>
          <a:xfrm flipH="1">
            <a:off x="5120312" y="3104537"/>
            <a:ext cx="6000" cy="310500"/>
          </a:xfrm>
          <a:prstGeom prst="straightConnector1">
            <a:avLst/>
          </a:prstGeom>
          <a:noFill/>
          <a:ln w="9525" cap="flat" cmpd="sng">
            <a:solidFill>
              <a:schemeClr val="dk2"/>
            </a:solidFill>
            <a:prstDash val="solid"/>
            <a:round/>
            <a:headEnd type="none" w="lg" len="lg"/>
            <a:tailEnd type="triangle" w="lg" len="lg"/>
          </a:ln>
        </p:spPr>
      </p:cxnSp>
      <p:sp>
        <p:nvSpPr>
          <p:cNvPr id="1049" name="Shape 1049"/>
          <p:cNvSpPr txBox="1"/>
          <p:nvPr/>
        </p:nvSpPr>
        <p:spPr>
          <a:xfrm>
            <a:off x="5198437" y="4053637"/>
            <a:ext cx="1663800" cy="375600"/>
          </a:xfrm>
          <a:prstGeom prst="rect">
            <a:avLst/>
          </a:prstGeom>
          <a:noFill/>
          <a:ln>
            <a:noFill/>
          </a:ln>
        </p:spPr>
        <p:txBody>
          <a:bodyPr wrap="square" lIns="91425" tIns="91425" rIns="91425" bIns="91425" anchor="t" anchorCtr="0">
            <a:noAutofit/>
          </a:bodyPr>
          <a:lstStyle/>
          <a:p>
            <a:pPr lvl="0" rtl="0">
              <a:spcBef>
                <a:spcPts val="0"/>
              </a:spcBef>
              <a:buNone/>
            </a:pPr>
            <a:r>
              <a:rPr lang="en"/>
              <a:t>Netconf XML</a:t>
            </a:r>
          </a:p>
        </p:txBody>
      </p:sp>
      <p:sp>
        <p:nvSpPr>
          <p:cNvPr id="1050" name="Shape 1050"/>
          <p:cNvSpPr txBox="1"/>
          <p:nvPr/>
        </p:nvSpPr>
        <p:spPr>
          <a:xfrm>
            <a:off x="1644025" y="3913800"/>
            <a:ext cx="1217400" cy="375600"/>
          </a:xfrm>
          <a:prstGeom prst="rect">
            <a:avLst/>
          </a:prstGeom>
          <a:noFill/>
          <a:ln>
            <a:noFill/>
          </a:ln>
        </p:spPr>
        <p:txBody>
          <a:bodyPr wrap="square" lIns="91425" tIns="91425" rIns="91425" bIns="91425" anchor="t" anchorCtr="0">
            <a:noAutofit/>
          </a:bodyPr>
          <a:lstStyle/>
          <a:p>
            <a:pPr lvl="0" rtl="0">
              <a:spcBef>
                <a:spcPts val="0"/>
              </a:spcBef>
              <a:buNone/>
            </a:pPr>
            <a:r>
              <a:rPr lang="en"/>
              <a:t>Open Flow 1.0 Rule</a:t>
            </a:r>
          </a:p>
        </p:txBody>
      </p:sp>
      <p:sp>
        <p:nvSpPr>
          <p:cNvPr id="1048" name="Shape 1048"/>
          <p:cNvSpPr/>
          <p:nvPr/>
        </p:nvSpPr>
        <p:spPr>
          <a:xfrm>
            <a:off x="4069250" y="3415117"/>
            <a:ext cx="2102100" cy="415500"/>
          </a:xfrm>
          <a:prstGeom prst="rect">
            <a:avLst/>
          </a:prstGeom>
          <a:solidFill>
            <a:srgbClr val="E06666"/>
          </a:solidFill>
          <a:ln>
            <a:noFill/>
          </a:ln>
          <a:effectLst>
            <a:outerShdw blurRad="39999" dist="23000" dir="5400000" rotWithShape="0">
              <a:srgbClr val="000000">
                <a:alpha val="34510"/>
              </a:srgbClr>
            </a:outerShdw>
          </a:effectLst>
        </p:spPr>
        <p:txBody>
          <a:bodyPr wrap="square" lIns="68575" tIns="34275" rIns="68575" bIns="34275" anchor="ctr" anchorCtr="0">
            <a:noAutofit/>
          </a:bodyPr>
          <a:lstStyle/>
          <a:p>
            <a:pPr marL="0" marR="0" lvl="0" indent="0" algn="ctr" rtl="0">
              <a:spcBef>
                <a:spcPts val="0"/>
              </a:spcBef>
              <a:buClr>
                <a:schemeClr val="lt1"/>
              </a:buClr>
              <a:buFont typeface="Calibri"/>
              <a:buNone/>
            </a:pPr>
            <a:r>
              <a:rPr lang="en">
                <a:latin typeface="Droid Sans"/>
                <a:ea typeface="Droid Sans"/>
                <a:cs typeface="Droid Sans"/>
                <a:sym typeface="Droid Sans"/>
              </a:rPr>
              <a:t>Juniper</a:t>
            </a:r>
          </a:p>
          <a:p>
            <a:pPr marL="0" marR="0" lvl="0" indent="0" algn="ctr" rtl="0">
              <a:spcBef>
                <a:spcPts val="0"/>
              </a:spcBef>
              <a:buClr>
                <a:schemeClr val="lt1"/>
              </a:buClr>
              <a:buFont typeface="Calibri"/>
              <a:buNone/>
            </a:pPr>
            <a:r>
              <a:rPr lang="en">
                <a:latin typeface="Droid Sans"/>
                <a:ea typeface="Droid Sans"/>
                <a:cs typeface="Droid Sans"/>
                <a:sym typeface="Droid Sans"/>
              </a:rPr>
              <a:t>FlowRuleProgrammable</a:t>
            </a:r>
          </a:p>
        </p:txBody>
      </p:sp>
      <p:cxnSp>
        <p:nvCxnSpPr>
          <p:cNvPr id="1051" name="Shape 1051"/>
          <p:cNvCxnSpPr>
            <a:stCxn id="1048" idx="2"/>
            <a:endCxn id="1042" idx="0"/>
          </p:cNvCxnSpPr>
          <p:nvPr/>
        </p:nvCxnSpPr>
        <p:spPr>
          <a:xfrm>
            <a:off x="5120300" y="3830617"/>
            <a:ext cx="6000" cy="700500"/>
          </a:xfrm>
          <a:prstGeom prst="straightConnector1">
            <a:avLst/>
          </a:prstGeom>
          <a:noFill/>
          <a:ln w="9525" cap="flat" cmpd="sng">
            <a:solidFill>
              <a:schemeClr val="dk2"/>
            </a:solidFill>
            <a:prstDash val="solid"/>
            <a:round/>
            <a:headEnd type="none" w="lg" len="lg"/>
            <a:tailEnd type="triangle" w="lg" len="lg"/>
          </a:ln>
        </p:spPr>
      </p:cxnSp>
      <p:cxnSp>
        <p:nvCxnSpPr>
          <p:cNvPr id="1052" name="Shape 1052"/>
          <p:cNvCxnSpPr>
            <a:stCxn id="1033" idx="2"/>
            <a:endCxn id="1046" idx="0"/>
          </p:cNvCxnSpPr>
          <p:nvPr/>
        </p:nvCxnSpPr>
        <p:spPr>
          <a:xfrm>
            <a:off x="5115475" y="2425425"/>
            <a:ext cx="10800" cy="375600"/>
          </a:xfrm>
          <a:prstGeom prst="straightConnector1">
            <a:avLst/>
          </a:prstGeom>
          <a:noFill/>
          <a:ln w="9525" cap="flat" cmpd="sng">
            <a:solidFill>
              <a:schemeClr val="dk2"/>
            </a:solidFill>
            <a:prstDash val="solid"/>
            <a:round/>
            <a:headEnd type="none" w="lg" len="lg"/>
            <a:tailEnd type="triangle" w="lg" len="lg"/>
          </a:ln>
        </p:spPr>
      </p:cxnSp>
      <p:cxnSp>
        <p:nvCxnSpPr>
          <p:cNvPr id="1053" name="Shape 1053"/>
          <p:cNvCxnSpPr>
            <a:stCxn id="1033" idx="2"/>
            <a:endCxn id="1039" idx="0"/>
          </p:cNvCxnSpPr>
          <p:nvPr/>
        </p:nvCxnSpPr>
        <p:spPr>
          <a:xfrm>
            <a:off x="5115475" y="2425425"/>
            <a:ext cx="2416200" cy="375600"/>
          </a:xfrm>
          <a:prstGeom prst="straightConnector1">
            <a:avLst/>
          </a:prstGeom>
          <a:noFill/>
          <a:ln w="9525" cap="flat" cmpd="sng">
            <a:solidFill>
              <a:schemeClr val="dk2"/>
            </a:solidFill>
            <a:prstDash val="solid"/>
            <a:round/>
            <a:headEnd type="none" w="lg" len="lg"/>
            <a:tailEnd type="triangle" w="lg" len="lg"/>
          </a:ln>
        </p:spPr>
      </p:cxnSp>
      <p:cxnSp>
        <p:nvCxnSpPr>
          <p:cNvPr id="1054" name="Shape 1054"/>
          <p:cNvCxnSpPr/>
          <p:nvPr/>
        </p:nvCxnSpPr>
        <p:spPr>
          <a:xfrm>
            <a:off x="968375" y="1564000"/>
            <a:ext cx="1500" cy="2805600"/>
          </a:xfrm>
          <a:prstGeom prst="straightConnector1">
            <a:avLst/>
          </a:prstGeom>
          <a:noFill/>
          <a:ln w="9525" cap="flat" cmpd="sng">
            <a:solidFill>
              <a:schemeClr val="dk2"/>
            </a:solidFill>
            <a:prstDash val="solid"/>
            <a:round/>
            <a:headEnd type="stealth" w="lg" len="lg"/>
            <a:tailEnd type="stealth" w="lg" len="lg"/>
          </a:ln>
        </p:spPr>
      </p:cxnSp>
      <p:cxnSp>
        <p:nvCxnSpPr>
          <p:cNvPr id="1055" name="Shape 1055"/>
          <p:cNvCxnSpPr>
            <a:stCxn id="1056" idx="3"/>
          </p:cNvCxnSpPr>
          <p:nvPr/>
        </p:nvCxnSpPr>
        <p:spPr>
          <a:xfrm>
            <a:off x="1504975" y="2560600"/>
            <a:ext cx="12600" cy="1475700"/>
          </a:xfrm>
          <a:prstGeom prst="straightConnector1">
            <a:avLst/>
          </a:prstGeom>
          <a:noFill/>
          <a:ln w="9525" cap="flat" cmpd="sng">
            <a:solidFill>
              <a:schemeClr val="dk2"/>
            </a:solidFill>
            <a:prstDash val="solid"/>
            <a:round/>
            <a:headEnd type="stealth" w="lg" len="lg"/>
            <a:tailEnd type="stealth" w="lg" len="lg"/>
          </a:ln>
        </p:spPr>
      </p:cxnSp>
      <p:cxnSp>
        <p:nvCxnSpPr>
          <p:cNvPr id="1057" name="Shape 1057"/>
          <p:cNvCxnSpPr/>
          <p:nvPr/>
        </p:nvCxnSpPr>
        <p:spPr>
          <a:xfrm flipH="1">
            <a:off x="964900" y="4369550"/>
            <a:ext cx="5400" cy="435300"/>
          </a:xfrm>
          <a:prstGeom prst="straightConnector1">
            <a:avLst/>
          </a:prstGeom>
          <a:noFill/>
          <a:ln w="9525" cap="flat" cmpd="sng">
            <a:solidFill>
              <a:schemeClr val="dk2"/>
            </a:solidFill>
            <a:prstDash val="solid"/>
            <a:round/>
            <a:headEnd type="stealth" w="lg" len="lg"/>
            <a:tailEnd type="stealth" w="lg" len="lg"/>
          </a:ln>
        </p:spPr>
      </p:cxnSp>
      <p:sp>
        <p:nvSpPr>
          <p:cNvPr id="1058" name="Shape 1058"/>
          <p:cNvSpPr txBox="1"/>
          <p:nvPr/>
        </p:nvSpPr>
        <p:spPr>
          <a:xfrm>
            <a:off x="430550" y="1976750"/>
            <a:ext cx="387000" cy="361200"/>
          </a:xfrm>
          <a:prstGeom prst="rect">
            <a:avLst/>
          </a:prstGeom>
          <a:noFill/>
          <a:ln>
            <a:noFill/>
          </a:ln>
        </p:spPr>
        <p:txBody>
          <a:bodyPr wrap="square" lIns="91425" tIns="91425" rIns="91425" bIns="91425" anchor="t" anchorCtr="0">
            <a:noAutofit/>
          </a:bodyPr>
          <a:lstStyle/>
          <a:p>
            <a:pPr lvl="0" algn="ctr" rtl="0">
              <a:spcBef>
                <a:spcPts val="0"/>
              </a:spcBef>
              <a:buNone/>
            </a:pPr>
            <a:r>
              <a:rPr lang="en" b="1">
                <a:latin typeface="Droid Sans"/>
                <a:ea typeface="Droid Sans"/>
                <a:cs typeface="Droid Sans"/>
                <a:sym typeface="Droid Sans"/>
              </a:rPr>
              <a:t>C</a:t>
            </a:r>
          </a:p>
          <a:p>
            <a:pPr lvl="0" algn="ctr" rtl="0">
              <a:spcBef>
                <a:spcPts val="0"/>
              </a:spcBef>
              <a:buNone/>
            </a:pPr>
            <a:r>
              <a:rPr lang="en" b="1">
                <a:latin typeface="Droid Sans"/>
                <a:ea typeface="Droid Sans"/>
                <a:cs typeface="Droid Sans"/>
                <a:sym typeface="Droid Sans"/>
              </a:rPr>
              <a:t>O</a:t>
            </a:r>
          </a:p>
          <a:p>
            <a:pPr lvl="0" algn="ctr" rtl="0">
              <a:spcBef>
                <a:spcPts val="0"/>
              </a:spcBef>
              <a:buNone/>
            </a:pPr>
            <a:r>
              <a:rPr lang="en" b="1">
                <a:latin typeface="Droid Sans"/>
                <a:ea typeface="Droid Sans"/>
                <a:cs typeface="Droid Sans"/>
                <a:sym typeface="Droid Sans"/>
              </a:rPr>
              <a:t>N</a:t>
            </a:r>
          </a:p>
          <a:p>
            <a:pPr lvl="0" algn="ctr" rtl="0">
              <a:spcBef>
                <a:spcPts val="0"/>
              </a:spcBef>
              <a:buNone/>
            </a:pPr>
            <a:r>
              <a:rPr lang="en" b="1">
                <a:latin typeface="Droid Sans"/>
                <a:ea typeface="Droid Sans"/>
                <a:cs typeface="Droid Sans"/>
                <a:sym typeface="Droid Sans"/>
              </a:rPr>
              <a:t>T</a:t>
            </a:r>
          </a:p>
          <a:p>
            <a:pPr lvl="0" algn="ctr" rtl="0">
              <a:spcBef>
                <a:spcPts val="0"/>
              </a:spcBef>
              <a:buNone/>
            </a:pPr>
            <a:r>
              <a:rPr lang="en" b="1">
                <a:latin typeface="Droid Sans"/>
                <a:ea typeface="Droid Sans"/>
                <a:cs typeface="Droid Sans"/>
                <a:sym typeface="Droid Sans"/>
              </a:rPr>
              <a:t>R</a:t>
            </a:r>
          </a:p>
          <a:p>
            <a:pPr lvl="0" algn="ctr" rtl="0">
              <a:spcBef>
                <a:spcPts val="0"/>
              </a:spcBef>
              <a:buNone/>
            </a:pPr>
            <a:r>
              <a:rPr lang="en" b="1">
                <a:latin typeface="Droid Sans"/>
                <a:ea typeface="Droid Sans"/>
                <a:cs typeface="Droid Sans"/>
                <a:sym typeface="Droid Sans"/>
              </a:rPr>
              <a:t>O</a:t>
            </a:r>
          </a:p>
          <a:p>
            <a:pPr lvl="0" algn="ctr" rtl="0">
              <a:spcBef>
                <a:spcPts val="0"/>
              </a:spcBef>
              <a:buNone/>
            </a:pPr>
            <a:r>
              <a:rPr lang="en" b="1">
                <a:latin typeface="Droid Sans"/>
                <a:ea typeface="Droid Sans"/>
                <a:cs typeface="Droid Sans"/>
                <a:sym typeface="Droid Sans"/>
              </a:rPr>
              <a:t>L</a:t>
            </a:r>
          </a:p>
          <a:p>
            <a:pPr lvl="0" algn="ctr" rtl="0">
              <a:spcBef>
                <a:spcPts val="0"/>
              </a:spcBef>
              <a:buNone/>
            </a:pPr>
            <a:r>
              <a:rPr lang="en" b="1">
                <a:latin typeface="Droid Sans"/>
                <a:ea typeface="Droid Sans"/>
                <a:cs typeface="Droid Sans"/>
                <a:sym typeface="Droid Sans"/>
              </a:rPr>
              <a:t>L</a:t>
            </a:r>
          </a:p>
          <a:p>
            <a:pPr lvl="0" algn="ctr" rtl="0">
              <a:spcBef>
                <a:spcPts val="0"/>
              </a:spcBef>
              <a:buNone/>
            </a:pPr>
            <a:r>
              <a:rPr lang="en" b="1">
                <a:latin typeface="Droid Sans"/>
                <a:ea typeface="Droid Sans"/>
                <a:cs typeface="Droid Sans"/>
                <a:sym typeface="Droid Sans"/>
              </a:rPr>
              <a:t>E</a:t>
            </a:r>
          </a:p>
          <a:p>
            <a:pPr lvl="0" algn="ctr" rtl="0">
              <a:spcBef>
                <a:spcPts val="0"/>
              </a:spcBef>
              <a:buNone/>
            </a:pPr>
            <a:r>
              <a:rPr lang="en" b="1">
                <a:latin typeface="Droid Sans"/>
                <a:ea typeface="Droid Sans"/>
                <a:cs typeface="Droid Sans"/>
                <a:sym typeface="Droid Sans"/>
              </a:rPr>
              <a:t>R</a:t>
            </a:r>
          </a:p>
        </p:txBody>
      </p:sp>
      <p:sp>
        <p:nvSpPr>
          <p:cNvPr id="1059" name="Shape 1059"/>
          <p:cNvSpPr txBox="1"/>
          <p:nvPr/>
        </p:nvSpPr>
        <p:spPr>
          <a:xfrm>
            <a:off x="941525" y="2380000"/>
            <a:ext cx="322500" cy="361200"/>
          </a:xfrm>
          <a:prstGeom prst="rect">
            <a:avLst/>
          </a:prstGeom>
          <a:noFill/>
          <a:ln>
            <a:noFill/>
          </a:ln>
        </p:spPr>
        <p:txBody>
          <a:bodyPr wrap="square" lIns="91425" tIns="91425" rIns="91425" bIns="91425" anchor="t" anchorCtr="0">
            <a:noAutofit/>
          </a:bodyPr>
          <a:lstStyle/>
          <a:p>
            <a:pPr lvl="0" algn="ctr" rtl="0">
              <a:spcBef>
                <a:spcPts val="0"/>
              </a:spcBef>
              <a:buNone/>
            </a:pPr>
            <a:r>
              <a:rPr lang="en" b="1">
                <a:latin typeface="Droid Sans"/>
                <a:ea typeface="Droid Sans"/>
                <a:cs typeface="Droid Sans"/>
                <a:sym typeface="Droid Sans"/>
              </a:rPr>
              <a:t>D</a:t>
            </a:r>
          </a:p>
          <a:p>
            <a:pPr lvl="0" algn="ctr" rtl="0">
              <a:spcBef>
                <a:spcPts val="0"/>
              </a:spcBef>
              <a:buNone/>
            </a:pPr>
            <a:r>
              <a:rPr lang="en" b="1">
                <a:latin typeface="Droid Sans"/>
                <a:ea typeface="Droid Sans"/>
                <a:cs typeface="Droid Sans"/>
                <a:sym typeface="Droid Sans"/>
              </a:rPr>
              <a:t>E</a:t>
            </a:r>
          </a:p>
          <a:p>
            <a:pPr lvl="0" algn="ctr" rtl="0">
              <a:spcBef>
                <a:spcPts val="0"/>
              </a:spcBef>
              <a:buNone/>
            </a:pPr>
            <a:r>
              <a:rPr lang="en" b="1">
                <a:latin typeface="Droid Sans"/>
                <a:ea typeface="Droid Sans"/>
                <a:cs typeface="Droid Sans"/>
                <a:sym typeface="Droid Sans"/>
              </a:rPr>
              <a:t>V</a:t>
            </a:r>
          </a:p>
          <a:p>
            <a:pPr lvl="0" algn="ctr" rtl="0">
              <a:spcBef>
                <a:spcPts val="0"/>
              </a:spcBef>
              <a:buNone/>
            </a:pPr>
            <a:r>
              <a:rPr lang="en" b="1">
                <a:latin typeface="Droid Sans"/>
                <a:ea typeface="Droid Sans"/>
                <a:cs typeface="Droid Sans"/>
                <a:sym typeface="Droid Sans"/>
              </a:rPr>
              <a:t>I</a:t>
            </a:r>
          </a:p>
          <a:p>
            <a:pPr lvl="0" algn="ctr" rtl="0">
              <a:spcBef>
                <a:spcPts val="0"/>
              </a:spcBef>
              <a:buNone/>
            </a:pPr>
            <a:r>
              <a:rPr lang="en" b="1">
                <a:latin typeface="Droid Sans"/>
                <a:ea typeface="Droid Sans"/>
                <a:cs typeface="Droid Sans"/>
                <a:sym typeface="Droid Sans"/>
              </a:rPr>
              <a:t>C</a:t>
            </a:r>
          </a:p>
          <a:p>
            <a:pPr lvl="0" algn="ctr" rtl="0">
              <a:spcBef>
                <a:spcPts val="0"/>
              </a:spcBef>
              <a:buNone/>
            </a:pPr>
            <a:r>
              <a:rPr lang="en" b="1">
                <a:latin typeface="Droid Sans"/>
                <a:ea typeface="Droid Sans"/>
                <a:cs typeface="Droid Sans"/>
                <a:sym typeface="Droid Sans"/>
              </a:rPr>
              <a:t>E</a:t>
            </a:r>
          </a:p>
        </p:txBody>
      </p:sp>
      <p:sp>
        <p:nvSpPr>
          <p:cNvPr id="1056" name="Shape 1056"/>
          <p:cNvSpPr txBox="1"/>
          <p:nvPr/>
        </p:nvSpPr>
        <p:spPr>
          <a:xfrm>
            <a:off x="1161775" y="2380000"/>
            <a:ext cx="343200" cy="361200"/>
          </a:xfrm>
          <a:prstGeom prst="rect">
            <a:avLst/>
          </a:prstGeom>
          <a:noFill/>
          <a:ln>
            <a:noFill/>
          </a:ln>
        </p:spPr>
        <p:txBody>
          <a:bodyPr wrap="square" lIns="91425" tIns="91425" rIns="91425" bIns="91425" anchor="t" anchorCtr="0">
            <a:noAutofit/>
          </a:bodyPr>
          <a:lstStyle/>
          <a:p>
            <a:pPr lvl="0" algn="ctr" rtl="0">
              <a:spcBef>
                <a:spcPts val="0"/>
              </a:spcBef>
              <a:buNone/>
            </a:pPr>
            <a:r>
              <a:rPr lang="en" b="1">
                <a:solidFill>
                  <a:schemeClr val="dk1"/>
                </a:solidFill>
                <a:latin typeface="Droid Sans"/>
                <a:ea typeface="Droid Sans"/>
                <a:cs typeface="Droid Sans"/>
                <a:sym typeface="Droid Sans"/>
              </a:rPr>
              <a:t>D</a:t>
            </a:r>
          </a:p>
          <a:p>
            <a:pPr lvl="0" algn="ctr" rtl="0">
              <a:spcBef>
                <a:spcPts val="0"/>
              </a:spcBef>
              <a:buNone/>
            </a:pPr>
            <a:r>
              <a:rPr lang="en" b="1">
                <a:solidFill>
                  <a:schemeClr val="dk1"/>
                </a:solidFill>
                <a:latin typeface="Droid Sans"/>
                <a:ea typeface="Droid Sans"/>
                <a:cs typeface="Droid Sans"/>
                <a:sym typeface="Droid Sans"/>
              </a:rPr>
              <a:t>R</a:t>
            </a:r>
          </a:p>
          <a:p>
            <a:pPr lvl="0" algn="ctr" rtl="0">
              <a:spcBef>
                <a:spcPts val="0"/>
              </a:spcBef>
              <a:buNone/>
            </a:pPr>
            <a:r>
              <a:rPr lang="en" b="1">
                <a:solidFill>
                  <a:schemeClr val="dk1"/>
                </a:solidFill>
                <a:latin typeface="Droid Sans"/>
                <a:ea typeface="Droid Sans"/>
                <a:cs typeface="Droid Sans"/>
                <a:sym typeface="Droid Sans"/>
              </a:rPr>
              <a:t>I</a:t>
            </a:r>
          </a:p>
          <a:p>
            <a:pPr lvl="0" algn="ctr" rtl="0">
              <a:spcBef>
                <a:spcPts val="0"/>
              </a:spcBef>
              <a:buNone/>
            </a:pPr>
            <a:r>
              <a:rPr lang="en" b="1">
                <a:solidFill>
                  <a:schemeClr val="dk1"/>
                </a:solidFill>
                <a:latin typeface="Droid Sans"/>
                <a:ea typeface="Droid Sans"/>
                <a:cs typeface="Droid Sans"/>
                <a:sym typeface="Droid Sans"/>
              </a:rPr>
              <a:t>V</a:t>
            </a:r>
          </a:p>
          <a:p>
            <a:pPr lvl="0" algn="ctr" rtl="0">
              <a:spcBef>
                <a:spcPts val="0"/>
              </a:spcBef>
              <a:buNone/>
            </a:pPr>
            <a:r>
              <a:rPr lang="en" b="1">
                <a:solidFill>
                  <a:schemeClr val="dk1"/>
                </a:solidFill>
                <a:latin typeface="Droid Sans"/>
                <a:ea typeface="Droid Sans"/>
                <a:cs typeface="Droid Sans"/>
                <a:sym typeface="Droid Sans"/>
              </a:rPr>
              <a:t>E</a:t>
            </a:r>
          </a:p>
          <a:p>
            <a:pPr lvl="0" algn="ctr" rtl="0">
              <a:spcBef>
                <a:spcPts val="0"/>
              </a:spcBef>
              <a:buNone/>
            </a:pPr>
            <a:r>
              <a:rPr lang="en" b="1">
                <a:solidFill>
                  <a:schemeClr val="dk1"/>
                </a:solidFill>
                <a:latin typeface="Droid Sans"/>
                <a:ea typeface="Droid Sans"/>
                <a:cs typeface="Droid Sans"/>
                <a:sym typeface="Droid Sans"/>
              </a:rPr>
              <a:t>R</a:t>
            </a:r>
          </a:p>
          <a:p>
            <a:pPr lvl="0" algn="ctr" rtl="0">
              <a:spcBef>
                <a:spcPts val="0"/>
              </a:spcBef>
              <a:buClr>
                <a:schemeClr val="dk1"/>
              </a:buClr>
              <a:buFont typeface="Arial"/>
              <a:buNone/>
            </a:pPr>
            <a:r>
              <a:rPr lang="en" b="1">
                <a:solidFill>
                  <a:schemeClr val="dk1"/>
                </a:solidFill>
                <a:latin typeface="Droid Sans"/>
                <a:ea typeface="Droid Sans"/>
                <a:cs typeface="Droid Sans"/>
                <a:sym typeface="Droid Sans"/>
              </a:rPr>
              <a:t>S </a:t>
            </a:r>
          </a:p>
        </p:txBody>
      </p:sp>
      <p:sp>
        <p:nvSpPr>
          <p:cNvPr id="1060" name="Shape 1060"/>
          <p:cNvSpPr txBox="1"/>
          <p:nvPr/>
        </p:nvSpPr>
        <p:spPr>
          <a:xfrm>
            <a:off x="-11325" y="4262625"/>
            <a:ext cx="1363500" cy="361200"/>
          </a:xfrm>
          <a:prstGeom prst="rect">
            <a:avLst/>
          </a:prstGeom>
          <a:noFill/>
          <a:ln>
            <a:noFill/>
          </a:ln>
        </p:spPr>
        <p:txBody>
          <a:bodyPr wrap="square" lIns="91425" tIns="91425" rIns="91425" bIns="91425" anchor="t" anchorCtr="0">
            <a:noAutofit/>
          </a:bodyPr>
          <a:lstStyle/>
          <a:p>
            <a:pPr lvl="0" rtl="0">
              <a:spcBef>
                <a:spcPts val="0"/>
              </a:spcBef>
              <a:buNone/>
            </a:pPr>
            <a:r>
              <a:rPr lang="en" b="1">
                <a:latin typeface="Droid Sans"/>
                <a:ea typeface="Droid Sans"/>
                <a:cs typeface="Droid Sans"/>
                <a:sym typeface="Droid Sans"/>
              </a:rPr>
              <a:t>Physical Device</a:t>
            </a:r>
          </a:p>
        </p:txBody>
      </p:sp>
      <p:sp>
        <p:nvSpPr>
          <p:cNvPr id="1036" name="Shape 1036"/>
          <p:cNvSpPr/>
          <p:nvPr/>
        </p:nvSpPr>
        <p:spPr>
          <a:xfrm>
            <a:off x="1578775" y="1535875"/>
            <a:ext cx="7073400" cy="337200"/>
          </a:xfrm>
          <a:prstGeom prst="rect">
            <a:avLst/>
          </a:prstGeom>
          <a:solidFill>
            <a:srgbClr val="6D9EEB"/>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lvl="0" algn="ctr" rtl="0">
              <a:spcBef>
                <a:spcPts val="0"/>
              </a:spcBef>
              <a:buNone/>
            </a:pPr>
            <a:r>
              <a:rPr lang="en" sz="1600" b="1">
                <a:solidFill>
                  <a:srgbClr val="FFFFFF"/>
                </a:solidFill>
                <a:latin typeface="Droid Sans"/>
                <a:ea typeface="Droid Sans"/>
                <a:cs typeface="Droid Sans"/>
                <a:sym typeface="Droid Sans"/>
              </a:rPr>
              <a:t>FlowObjective Service</a:t>
            </a:r>
          </a:p>
        </p:txBody>
      </p:sp>
      <p:cxnSp>
        <p:nvCxnSpPr>
          <p:cNvPr id="1061" name="Shape 1061"/>
          <p:cNvCxnSpPr>
            <a:stCxn id="1036" idx="2"/>
            <a:endCxn id="1033" idx="0"/>
          </p:cNvCxnSpPr>
          <p:nvPr/>
        </p:nvCxnSpPr>
        <p:spPr>
          <a:xfrm>
            <a:off x="5115475" y="1873075"/>
            <a:ext cx="0" cy="215100"/>
          </a:xfrm>
          <a:prstGeom prst="straightConnector1">
            <a:avLst/>
          </a:prstGeom>
          <a:noFill/>
          <a:ln w="9525" cap="flat" cmpd="sng">
            <a:solidFill>
              <a:schemeClr val="dk2"/>
            </a:solidFill>
            <a:prstDash val="solid"/>
            <a:round/>
            <a:headEnd type="none" w="lg" len="lg"/>
            <a:tailEnd type="triangle" w="lg" len="lg"/>
          </a:ln>
        </p:spPr>
      </p:cxnSp>
      <p:sp>
        <p:nvSpPr>
          <p:cNvPr id="1062" name="Shape 1062"/>
          <p:cNvSpPr txBox="1"/>
          <p:nvPr/>
        </p:nvSpPr>
        <p:spPr>
          <a:xfrm>
            <a:off x="0" y="953100"/>
            <a:ext cx="5294100" cy="623700"/>
          </a:xfrm>
          <a:prstGeom prst="rect">
            <a:avLst/>
          </a:prstGeom>
          <a:noFill/>
          <a:ln>
            <a:noFill/>
          </a:ln>
        </p:spPr>
        <p:txBody>
          <a:bodyPr wrap="square" lIns="91425" tIns="91425" rIns="91425" bIns="91425" anchor="ctr" anchorCtr="0">
            <a:noAutofit/>
          </a:bodyPr>
          <a:lstStyle/>
          <a:p>
            <a:pPr lvl="0" rtl="0">
              <a:spcBef>
                <a:spcPts val="0"/>
              </a:spcBef>
              <a:buNone/>
            </a:pPr>
            <a:r>
              <a:rPr lang="en" sz="1800" b="1">
                <a:solidFill>
                  <a:schemeClr val="dk1"/>
                </a:solidFill>
              </a:rPr>
              <a:t>Device driver is used to translate objectives to the specific flow rules</a:t>
            </a:r>
            <a:r>
              <a:rPr lang="en" sz="1800">
                <a:solidFill>
                  <a:schemeClr val="dk1"/>
                </a:solidFill>
              </a:rPr>
              <a:t> for a given device and pipeline</a:t>
            </a:r>
          </a:p>
        </p:txBody>
      </p:sp>
      <p:sp>
        <p:nvSpPr>
          <p:cNvPr id="1063" name="Shape 1063"/>
          <p:cNvSpPr/>
          <p:nvPr/>
        </p:nvSpPr>
        <p:spPr>
          <a:xfrm>
            <a:off x="1716212" y="3415117"/>
            <a:ext cx="2102100" cy="415500"/>
          </a:xfrm>
          <a:prstGeom prst="rect">
            <a:avLst/>
          </a:prstGeom>
          <a:solidFill>
            <a:srgbClr val="FFD966"/>
          </a:solidFill>
          <a:ln>
            <a:noFill/>
          </a:ln>
          <a:effectLst>
            <a:outerShdw blurRad="39999" dist="23000" dir="5400000" rotWithShape="0">
              <a:srgbClr val="000000">
                <a:alpha val="34510"/>
              </a:srgbClr>
            </a:outerShdw>
          </a:effectLst>
        </p:spPr>
        <p:txBody>
          <a:bodyPr wrap="square" lIns="68575" tIns="34275" rIns="68575" bIns="34275" anchor="ctr" anchorCtr="0">
            <a:noAutofit/>
          </a:bodyPr>
          <a:lstStyle/>
          <a:p>
            <a:pPr marL="0" marR="0" lvl="0" indent="0" algn="ctr" rtl="0">
              <a:spcBef>
                <a:spcPts val="0"/>
              </a:spcBef>
              <a:buClr>
                <a:schemeClr val="lt1"/>
              </a:buClr>
              <a:buFont typeface="Calibri"/>
              <a:buNone/>
            </a:pPr>
            <a:r>
              <a:rPr lang="en">
                <a:latin typeface="Droid Sans"/>
                <a:ea typeface="Droid Sans"/>
                <a:cs typeface="Droid Sans"/>
                <a:sym typeface="Droid Sans"/>
              </a:rPr>
              <a:t>OFFLowRuleProvider</a:t>
            </a:r>
          </a:p>
        </p:txBody>
      </p:sp>
      <p:sp>
        <p:nvSpPr>
          <p:cNvPr id="1064" name="Shape 1064"/>
          <p:cNvSpPr txBox="1"/>
          <p:nvPr/>
        </p:nvSpPr>
        <p:spPr>
          <a:xfrm>
            <a:off x="7671837" y="3899887"/>
            <a:ext cx="1217400" cy="375600"/>
          </a:xfrm>
          <a:prstGeom prst="rect">
            <a:avLst/>
          </a:prstGeom>
          <a:noFill/>
          <a:ln>
            <a:noFill/>
          </a:ln>
        </p:spPr>
        <p:txBody>
          <a:bodyPr wrap="square" lIns="91425" tIns="91425" rIns="91425" bIns="91425" anchor="t" anchorCtr="0">
            <a:noAutofit/>
          </a:bodyPr>
          <a:lstStyle/>
          <a:p>
            <a:pPr lvl="0" rtl="0">
              <a:spcBef>
                <a:spcPts val="0"/>
              </a:spcBef>
              <a:buNone/>
            </a:pPr>
            <a:r>
              <a:rPr lang="en"/>
              <a:t>Open Flow 1.3 Rule</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068"/>
        <p:cNvGrpSpPr/>
        <p:nvPr/>
      </p:nvGrpSpPr>
      <p:grpSpPr>
        <a:xfrm>
          <a:off x="0" y="0"/>
          <a:ext cx="0" cy="0"/>
          <a:chOff x="0" y="0"/>
          <a:chExt cx="0" cy="0"/>
        </a:xfrm>
      </p:grpSpPr>
      <p:sp>
        <p:nvSpPr>
          <p:cNvPr id="1069" name="Shape 1069"/>
          <p:cNvSpPr/>
          <p:nvPr/>
        </p:nvSpPr>
        <p:spPr>
          <a:xfrm>
            <a:off x="5363550" y="3044050"/>
            <a:ext cx="3219300" cy="1744800"/>
          </a:xfrm>
          <a:prstGeom prst="rect">
            <a:avLst/>
          </a:prstGeom>
          <a:solidFill>
            <a:srgbClr val="93C47D"/>
          </a:solidFill>
          <a:ln w="28575" cap="flat" cmpd="sng">
            <a:solidFill>
              <a:srgbClr val="000000"/>
            </a:solidFill>
            <a:prstDash val="dash"/>
            <a:round/>
            <a:headEnd type="none" w="med" len="med"/>
            <a:tailEnd type="none" w="med" len="med"/>
          </a:ln>
          <a:effectLst>
            <a:outerShdw blurRad="39999" dist="23000" dir="5400000" rotWithShape="0">
              <a:srgbClr val="000000">
                <a:alpha val="34510"/>
              </a:srgbClr>
            </a:outerShdw>
          </a:effectLst>
        </p:spPr>
        <p:txBody>
          <a:bodyPr wrap="square" lIns="68575" tIns="34275" rIns="68575" bIns="34275" anchor="t" anchorCtr="0">
            <a:noAutofit/>
          </a:bodyPr>
          <a:lstStyle/>
          <a:p>
            <a:pPr marL="0" marR="0" lvl="0" indent="0" algn="ctr" rtl="0">
              <a:spcBef>
                <a:spcPts val="0"/>
              </a:spcBef>
              <a:buClr>
                <a:schemeClr val="lt1"/>
              </a:buClr>
              <a:buFont typeface="Calibri"/>
              <a:buNone/>
            </a:pPr>
            <a:r>
              <a:rPr lang="en" b="1">
                <a:latin typeface="Droid Sans"/>
                <a:ea typeface="Droid Sans"/>
                <a:cs typeface="Droid Sans"/>
                <a:sym typeface="Droid Sans"/>
              </a:rPr>
              <a:t>OFDPA Pipeline</a:t>
            </a:r>
          </a:p>
        </p:txBody>
      </p:sp>
      <p:grpSp>
        <p:nvGrpSpPr>
          <p:cNvPr id="1070" name="Shape 1070"/>
          <p:cNvGrpSpPr/>
          <p:nvPr/>
        </p:nvGrpSpPr>
        <p:grpSpPr>
          <a:xfrm>
            <a:off x="3994175" y="1521525"/>
            <a:ext cx="4072950" cy="2239499"/>
            <a:chOff x="3994175" y="1521525"/>
            <a:chExt cx="4072950" cy="2239499"/>
          </a:xfrm>
        </p:grpSpPr>
        <p:cxnSp>
          <p:nvCxnSpPr>
            <p:cNvPr id="1071" name="Shape 1071"/>
            <p:cNvCxnSpPr/>
            <p:nvPr/>
          </p:nvCxnSpPr>
          <p:spPr>
            <a:xfrm>
              <a:off x="3994175" y="1591725"/>
              <a:ext cx="2082600" cy="2169299"/>
            </a:xfrm>
            <a:prstGeom prst="straightConnector1">
              <a:avLst/>
            </a:prstGeom>
            <a:noFill/>
            <a:ln w="28575" cap="flat" cmpd="sng">
              <a:solidFill>
                <a:srgbClr val="0000FF"/>
              </a:solidFill>
              <a:prstDash val="solid"/>
              <a:round/>
              <a:headEnd type="none" w="lg" len="lg"/>
              <a:tailEnd type="triangle" w="lg" len="lg"/>
            </a:ln>
          </p:spPr>
        </p:cxnSp>
        <p:cxnSp>
          <p:nvCxnSpPr>
            <p:cNvPr id="1072" name="Shape 1072"/>
            <p:cNvCxnSpPr/>
            <p:nvPr/>
          </p:nvCxnSpPr>
          <p:spPr>
            <a:xfrm>
              <a:off x="4028325" y="1617237"/>
              <a:ext cx="2566200" cy="2107500"/>
            </a:xfrm>
            <a:prstGeom prst="straightConnector1">
              <a:avLst/>
            </a:prstGeom>
            <a:noFill/>
            <a:ln w="28575" cap="flat" cmpd="sng">
              <a:solidFill>
                <a:srgbClr val="0000FF"/>
              </a:solidFill>
              <a:prstDash val="solid"/>
              <a:round/>
              <a:headEnd type="none" w="lg" len="lg"/>
              <a:tailEnd type="triangle" w="lg" len="lg"/>
            </a:ln>
          </p:spPr>
        </p:cxnSp>
        <p:cxnSp>
          <p:nvCxnSpPr>
            <p:cNvPr id="1073" name="Shape 1073"/>
            <p:cNvCxnSpPr/>
            <p:nvPr/>
          </p:nvCxnSpPr>
          <p:spPr>
            <a:xfrm>
              <a:off x="5160575" y="1566213"/>
              <a:ext cx="2224200" cy="2158500"/>
            </a:xfrm>
            <a:prstGeom prst="straightConnector1">
              <a:avLst/>
            </a:prstGeom>
            <a:noFill/>
            <a:ln w="28575" cap="flat" cmpd="sng">
              <a:solidFill>
                <a:srgbClr val="0000FF"/>
              </a:solidFill>
              <a:prstDash val="solid"/>
              <a:round/>
              <a:headEnd type="none" w="lg" len="lg"/>
              <a:tailEnd type="triangle" w="lg" len="lg"/>
            </a:ln>
          </p:spPr>
        </p:cxnSp>
        <p:cxnSp>
          <p:nvCxnSpPr>
            <p:cNvPr id="1074" name="Shape 1074"/>
            <p:cNvCxnSpPr/>
            <p:nvPr/>
          </p:nvCxnSpPr>
          <p:spPr>
            <a:xfrm flipH="1">
              <a:off x="6632300" y="1521525"/>
              <a:ext cx="53100" cy="2208300"/>
            </a:xfrm>
            <a:prstGeom prst="straightConnector1">
              <a:avLst/>
            </a:prstGeom>
            <a:noFill/>
            <a:ln w="28575" cap="flat" cmpd="sng">
              <a:solidFill>
                <a:srgbClr val="0000FF"/>
              </a:solidFill>
              <a:prstDash val="solid"/>
              <a:round/>
              <a:headEnd type="none" w="lg" len="lg"/>
              <a:tailEnd type="triangle" w="lg" len="lg"/>
            </a:ln>
          </p:spPr>
        </p:cxnSp>
        <p:cxnSp>
          <p:nvCxnSpPr>
            <p:cNvPr id="1075" name="Shape 1075"/>
            <p:cNvCxnSpPr/>
            <p:nvPr/>
          </p:nvCxnSpPr>
          <p:spPr>
            <a:xfrm>
              <a:off x="7396625" y="1540673"/>
              <a:ext cx="670500" cy="2146200"/>
            </a:xfrm>
            <a:prstGeom prst="straightConnector1">
              <a:avLst/>
            </a:prstGeom>
            <a:noFill/>
            <a:ln w="28575" cap="flat" cmpd="sng">
              <a:solidFill>
                <a:srgbClr val="0000FF"/>
              </a:solidFill>
              <a:prstDash val="solid"/>
              <a:round/>
              <a:headEnd type="none" w="lg" len="lg"/>
              <a:tailEnd type="triangle" w="lg" len="lg"/>
            </a:ln>
          </p:spPr>
        </p:cxnSp>
      </p:grpSp>
      <p:sp>
        <p:nvSpPr>
          <p:cNvPr id="1076" name="Shape 1076"/>
          <p:cNvSpPr/>
          <p:nvPr/>
        </p:nvSpPr>
        <p:spPr>
          <a:xfrm>
            <a:off x="1272375" y="3044000"/>
            <a:ext cx="3219300" cy="1744800"/>
          </a:xfrm>
          <a:prstGeom prst="rect">
            <a:avLst/>
          </a:prstGeom>
          <a:solidFill>
            <a:srgbClr val="FFD966"/>
          </a:solidFill>
          <a:ln w="28575" cap="flat" cmpd="sng">
            <a:solidFill>
              <a:srgbClr val="000000"/>
            </a:solidFill>
            <a:prstDash val="dash"/>
            <a:round/>
            <a:headEnd type="none" w="med" len="med"/>
            <a:tailEnd type="none" w="med" len="med"/>
          </a:ln>
          <a:effectLst>
            <a:outerShdw blurRad="39999" dist="23000" dir="5400000" rotWithShape="0">
              <a:srgbClr val="000000">
                <a:alpha val="34510"/>
              </a:srgbClr>
            </a:outerShdw>
          </a:effectLst>
        </p:spPr>
        <p:txBody>
          <a:bodyPr wrap="square" lIns="68575" tIns="34275" rIns="68575" bIns="34275" anchor="t" anchorCtr="0">
            <a:noAutofit/>
          </a:bodyPr>
          <a:lstStyle/>
          <a:p>
            <a:pPr marL="0" marR="0" lvl="0" indent="0" algn="ctr" rtl="0">
              <a:spcBef>
                <a:spcPts val="0"/>
              </a:spcBef>
              <a:buClr>
                <a:schemeClr val="lt1"/>
              </a:buClr>
              <a:buFont typeface="Calibri"/>
              <a:buNone/>
            </a:pPr>
            <a:r>
              <a:rPr lang="en" b="1">
                <a:latin typeface="Droid Sans"/>
                <a:ea typeface="Droid Sans"/>
                <a:cs typeface="Droid Sans"/>
                <a:sym typeface="Droid Sans"/>
              </a:rPr>
              <a:t>CorsaPipeline </a:t>
            </a:r>
          </a:p>
        </p:txBody>
      </p:sp>
      <p:sp>
        <p:nvSpPr>
          <p:cNvPr id="1077" name="Shape 1077"/>
          <p:cNvSpPr txBox="1">
            <a:spLocks noGrp="1"/>
          </p:cNvSpPr>
          <p:nvPr>
            <p:ph type="title"/>
          </p:nvPr>
        </p:nvSpPr>
        <p:spPr>
          <a:xfrm>
            <a:off x="311700" y="140225"/>
            <a:ext cx="8520600" cy="572700"/>
          </a:xfrm>
          <a:prstGeom prst="rect">
            <a:avLst/>
          </a:prstGeom>
        </p:spPr>
        <p:txBody>
          <a:bodyPr wrap="square" lIns="91425" tIns="91425" rIns="91425" bIns="91425" anchor="t" anchorCtr="0">
            <a:noAutofit/>
          </a:bodyPr>
          <a:lstStyle/>
          <a:p>
            <a:pPr lvl="0" rtl="0">
              <a:spcBef>
                <a:spcPts val="0"/>
              </a:spcBef>
              <a:buNone/>
            </a:pPr>
            <a:r>
              <a:rPr lang="en"/>
              <a:t>Flow Objective example</a:t>
            </a:r>
          </a:p>
        </p:txBody>
      </p:sp>
      <p:sp>
        <p:nvSpPr>
          <p:cNvPr id="1078" name="Shape 1078"/>
          <p:cNvSpPr txBox="1"/>
          <p:nvPr/>
        </p:nvSpPr>
        <p:spPr>
          <a:xfrm>
            <a:off x="52800" y="963525"/>
            <a:ext cx="2261700" cy="736500"/>
          </a:xfrm>
          <a:prstGeom prst="rect">
            <a:avLst/>
          </a:prstGeom>
          <a:noFill/>
          <a:ln>
            <a:noFill/>
          </a:ln>
        </p:spPr>
        <p:txBody>
          <a:bodyPr wrap="square" lIns="91425" tIns="91425" rIns="91425" bIns="91425" anchor="ctr" anchorCtr="0">
            <a:noAutofit/>
          </a:bodyPr>
          <a:lstStyle/>
          <a:p>
            <a:pPr lvl="0" algn="ctr" rtl="0">
              <a:spcBef>
                <a:spcPts val="0"/>
              </a:spcBef>
              <a:buNone/>
            </a:pPr>
            <a:r>
              <a:rPr lang="en" sz="2000">
                <a:latin typeface="Droid Sans"/>
                <a:ea typeface="Droid Sans"/>
                <a:cs typeface="Droid Sans"/>
                <a:sym typeface="Droid Sans"/>
              </a:rPr>
              <a:t>Peering Router</a:t>
            </a:r>
          </a:p>
        </p:txBody>
      </p:sp>
      <p:grpSp>
        <p:nvGrpSpPr>
          <p:cNvPr id="1079" name="Shape 1079"/>
          <p:cNvGrpSpPr/>
          <p:nvPr/>
        </p:nvGrpSpPr>
        <p:grpSpPr>
          <a:xfrm>
            <a:off x="2099750" y="1521457"/>
            <a:ext cx="5285500" cy="2168322"/>
            <a:chOff x="2099750" y="1735450"/>
            <a:chExt cx="5285500" cy="1954500"/>
          </a:xfrm>
        </p:grpSpPr>
        <p:cxnSp>
          <p:nvCxnSpPr>
            <p:cNvPr id="1080" name="Shape 1080"/>
            <p:cNvCxnSpPr/>
            <p:nvPr/>
          </p:nvCxnSpPr>
          <p:spPr>
            <a:xfrm flipH="1">
              <a:off x="2817112" y="1735450"/>
              <a:ext cx="1182900" cy="1954500"/>
            </a:xfrm>
            <a:prstGeom prst="straightConnector1">
              <a:avLst/>
            </a:prstGeom>
            <a:noFill/>
            <a:ln w="28575" cap="flat" cmpd="sng">
              <a:solidFill>
                <a:srgbClr val="FF0000"/>
              </a:solidFill>
              <a:prstDash val="solid"/>
              <a:round/>
              <a:headEnd type="none" w="lg" len="lg"/>
              <a:tailEnd type="triangle" w="lg" len="lg"/>
            </a:ln>
          </p:spPr>
        </p:cxnSp>
        <p:cxnSp>
          <p:nvCxnSpPr>
            <p:cNvPr id="1081" name="Shape 1081"/>
            <p:cNvCxnSpPr/>
            <p:nvPr/>
          </p:nvCxnSpPr>
          <p:spPr>
            <a:xfrm flipH="1">
              <a:off x="2099750" y="1780875"/>
              <a:ext cx="3020999" cy="1864500"/>
            </a:xfrm>
            <a:prstGeom prst="straightConnector1">
              <a:avLst/>
            </a:prstGeom>
            <a:noFill/>
            <a:ln w="28575" cap="flat" cmpd="sng">
              <a:solidFill>
                <a:srgbClr val="FF0000"/>
              </a:solidFill>
              <a:prstDash val="solid"/>
              <a:round/>
              <a:headEnd type="none" w="lg" len="lg"/>
              <a:tailEnd type="triangle" w="lg" len="lg"/>
            </a:ln>
          </p:spPr>
        </p:cxnSp>
        <p:cxnSp>
          <p:nvCxnSpPr>
            <p:cNvPr id="1082" name="Shape 1082"/>
            <p:cNvCxnSpPr/>
            <p:nvPr/>
          </p:nvCxnSpPr>
          <p:spPr>
            <a:xfrm flipH="1">
              <a:off x="2817112" y="1769650"/>
              <a:ext cx="3868200" cy="1920300"/>
            </a:xfrm>
            <a:prstGeom prst="straightConnector1">
              <a:avLst/>
            </a:prstGeom>
            <a:noFill/>
            <a:ln w="28575" cap="flat" cmpd="sng">
              <a:solidFill>
                <a:srgbClr val="FF0000"/>
              </a:solidFill>
              <a:prstDash val="solid"/>
              <a:round/>
              <a:headEnd type="none" w="lg" len="lg"/>
              <a:tailEnd type="triangle" w="lg" len="lg"/>
            </a:ln>
          </p:spPr>
        </p:cxnSp>
        <p:cxnSp>
          <p:nvCxnSpPr>
            <p:cNvPr id="1083" name="Shape 1083"/>
            <p:cNvCxnSpPr/>
            <p:nvPr/>
          </p:nvCxnSpPr>
          <p:spPr>
            <a:xfrm flipH="1">
              <a:off x="4098150" y="1769500"/>
              <a:ext cx="3287100" cy="1875900"/>
            </a:xfrm>
            <a:prstGeom prst="straightConnector1">
              <a:avLst/>
            </a:prstGeom>
            <a:noFill/>
            <a:ln w="28575" cap="flat" cmpd="sng">
              <a:solidFill>
                <a:srgbClr val="FF0000"/>
              </a:solidFill>
              <a:prstDash val="solid"/>
              <a:round/>
              <a:headEnd type="none" w="lg" len="lg"/>
              <a:tailEnd type="triangle" w="lg" len="lg"/>
            </a:ln>
          </p:spPr>
        </p:cxnSp>
      </p:grpSp>
      <p:sp>
        <p:nvSpPr>
          <p:cNvPr id="1084" name="Shape 1084"/>
          <p:cNvSpPr txBox="1"/>
          <p:nvPr/>
        </p:nvSpPr>
        <p:spPr>
          <a:xfrm>
            <a:off x="2252850" y="1088500"/>
            <a:ext cx="5600400" cy="361200"/>
          </a:xfrm>
          <a:prstGeom prst="rect">
            <a:avLst/>
          </a:prstGeom>
          <a:noFill/>
          <a:ln>
            <a:noFill/>
          </a:ln>
        </p:spPr>
        <p:txBody>
          <a:bodyPr wrap="square" lIns="91425" tIns="91425" rIns="91425" bIns="91425" anchor="t" anchorCtr="0">
            <a:noAutofit/>
          </a:bodyPr>
          <a:lstStyle/>
          <a:p>
            <a:pPr lvl="0" rtl="0">
              <a:spcBef>
                <a:spcPts val="0"/>
              </a:spcBef>
              <a:buNone/>
            </a:pPr>
            <a:r>
              <a:rPr lang="en" sz="2000">
                <a:latin typeface="Droid Sans"/>
                <a:ea typeface="Droid Sans"/>
                <a:cs typeface="Droid Sans"/>
                <a:sym typeface="Droid Sans"/>
              </a:rPr>
              <a:t>Match on Switch port, MAC address, VLAN, IP </a:t>
            </a:r>
          </a:p>
        </p:txBody>
      </p:sp>
      <p:pic>
        <p:nvPicPr>
          <p:cNvPr id="1085" name="Shape 1085"/>
          <p:cNvPicPr preferRelativeResize="0"/>
          <p:nvPr/>
        </p:nvPicPr>
        <p:blipFill>
          <a:blip r:embed="rId3">
            <a:alphaModFix/>
          </a:blip>
          <a:stretch>
            <a:fillRect/>
          </a:stretch>
        </p:blipFill>
        <p:spPr>
          <a:xfrm>
            <a:off x="1421700" y="3689950"/>
            <a:ext cx="2790825" cy="638175"/>
          </a:xfrm>
          <a:prstGeom prst="rect">
            <a:avLst/>
          </a:prstGeom>
          <a:noFill/>
          <a:ln>
            <a:noFill/>
          </a:ln>
        </p:spPr>
      </p:pic>
      <p:pic>
        <p:nvPicPr>
          <p:cNvPr id="1086" name="Shape 1086"/>
          <p:cNvPicPr preferRelativeResize="0"/>
          <p:nvPr/>
        </p:nvPicPr>
        <p:blipFill>
          <a:blip r:embed="rId4">
            <a:alphaModFix/>
          </a:blip>
          <a:stretch>
            <a:fillRect/>
          </a:stretch>
        </p:blipFill>
        <p:spPr>
          <a:xfrm>
            <a:off x="5623300" y="3747087"/>
            <a:ext cx="2790825" cy="647700"/>
          </a:xfrm>
          <a:prstGeom prst="rect">
            <a:avLst/>
          </a:prstGeom>
          <a:noFill/>
          <a:ln>
            <a:noFill/>
          </a:ln>
        </p:spPr>
      </p:pic>
      <p:sp>
        <p:nvSpPr>
          <p:cNvPr id="1087" name="Shape 1087"/>
          <p:cNvSpPr/>
          <p:nvPr/>
        </p:nvSpPr>
        <p:spPr>
          <a:xfrm>
            <a:off x="1248775" y="1843125"/>
            <a:ext cx="7334100" cy="337200"/>
          </a:xfrm>
          <a:prstGeom prst="rect">
            <a:avLst/>
          </a:prstGeom>
          <a:solidFill>
            <a:srgbClr val="6D9EEB"/>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lvl="0" algn="ctr" rtl="0">
              <a:spcBef>
                <a:spcPts val="0"/>
              </a:spcBef>
              <a:buNone/>
            </a:pPr>
            <a:r>
              <a:rPr lang="en" sz="1600" b="1">
                <a:solidFill>
                  <a:srgbClr val="FFFFFF"/>
                </a:solidFill>
                <a:latin typeface="Droid Sans"/>
                <a:ea typeface="Droid Sans"/>
                <a:cs typeface="Droid Sans"/>
                <a:sym typeface="Droid Sans"/>
              </a:rPr>
              <a:t>FlowObjective Service</a:t>
            </a:r>
          </a:p>
        </p:txBody>
      </p:sp>
      <p:sp>
        <p:nvSpPr>
          <p:cNvPr id="1088" name="Shape 1088"/>
          <p:cNvSpPr/>
          <p:nvPr/>
        </p:nvSpPr>
        <p:spPr>
          <a:xfrm>
            <a:off x="1248775" y="2418425"/>
            <a:ext cx="3219300" cy="337200"/>
          </a:xfrm>
          <a:prstGeom prst="rect">
            <a:avLst/>
          </a:prstGeom>
          <a:solidFill>
            <a:srgbClr val="FFD966"/>
          </a:solidFill>
          <a:ln w="28575" cap="flat" cmpd="sng">
            <a:solidFill>
              <a:srgbClr val="000000"/>
            </a:solidFill>
            <a:prstDash val="dash"/>
            <a:round/>
            <a:headEnd type="none" w="med" len="med"/>
            <a:tailEnd type="none" w="med" len="med"/>
          </a:ln>
          <a:effectLst>
            <a:outerShdw blurRad="39999" dist="23000" dir="5400000" rotWithShape="0">
              <a:srgbClr val="000000">
                <a:alpha val="34510"/>
              </a:srgbClr>
            </a:outerShdw>
          </a:effectLst>
        </p:spPr>
        <p:txBody>
          <a:bodyPr wrap="square" lIns="68575" tIns="34275" rIns="68575" bIns="34275" anchor="t" anchorCtr="0">
            <a:noAutofit/>
          </a:bodyPr>
          <a:lstStyle/>
          <a:p>
            <a:pPr marL="0" marR="0" lvl="0" indent="0" algn="ctr" rtl="0">
              <a:spcBef>
                <a:spcPts val="0"/>
              </a:spcBef>
              <a:buClr>
                <a:schemeClr val="lt1"/>
              </a:buClr>
              <a:buFont typeface="Calibri"/>
              <a:buNone/>
            </a:pPr>
            <a:r>
              <a:rPr lang="en" b="1">
                <a:latin typeface="Droid Sans"/>
                <a:ea typeface="Droid Sans"/>
                <a:cs typeface="Droid Sans"/>
                <a:sym typeface="Droid Sans"/>
              </a:rPr>
              <a:t>CorsaPipeliner </a:t>
            </a:r>
          </a:p>
        </p:txBody>
      </p:sp>
      <p:sp>
        <p:nvSpPr>
          <p:cNvPr id="1089" name="Shape 1089"/>
          <p:cNvSpPr/>
          <p:nvPr/>
        </p:nvSpPr>
        <p:spPr>
          <a:xfrm>
            <a:off x="5363600" y="2403150"/>
            <a:ext cx="3219300" cy="337200"/>
          </a:xfrm>
          <a:prstGeom prst="rect">
            <a:avLst/>
          </a:prstGeom>
          <a:solidFill>
            <a:srgbClr val="93C47D"/>
          </a:solidFill>
          <a:ln w="28575" cap="flat" cmpd="sng">
            <a:solidFill>
              <a:srgbClr val="000000"/>
            </a:solidFill>
            <a:prstDash val="dash"/>
            <a:round/>
            <a:headEnd type="none" w="med" len="med"/>
            <a:tailEnd type="none" w="med" len="med"/>
          </a:ln>
          <a:effectLst>
            <a:outerShdw blurRad="39999" dist="23000" dir="5400000" rotWithShape="0">
              <a:srgbClr val="000000">
                <a:alpha val="34510"/>
              </a:srgbClr>
            </a:outerShdw>
          </a:effectLst>
        </p:spPr>
        <p:txBody>
          <a:bodyPr wrap="square" lIns="68575" tIns="34275" rIns="68575" bIns="34275" anchor="t" anchorCtr="0">
            <a:noAutofit/>
          </a:bodyPr>
          <a:lstStyle/>
          <a:p>
            <a:pPr marL="0" marR="0" lvl="0" indent="0" algn="ctr" rtl="0">
              <a:spcBef>
                <a:spcPts val="0"/>
              </a:spcBef>
              <a:buClr>
                <a:schemeClr val="lt1"/>
              </a:buClr>
              <a:buFont typeface="Calibri"/>
              <a:buNone/>
            </a:pPr>
            <a:r>
              <a:rPr lang="en" b="1">
                <a:latin typeface="Droid Sans"/>
                <a:ea typeface="Droid Sans"/>
                <a:cs typeface="Droid Sans"/>
                <a:sym typeface="Droid Sans"/>
              </a:rPr>
              <a:t>OFDPA Pipeliner</a:t>
            </a:r>
          </a:p>
        </p:txBody>
      </p:sp>
      <p:sp>
        <p:nvSpPr>
          <p:cNvPr id="1090" name="Shape 1090"/>
          <p:cNvSpPr/>
          <p:nvPr/>
        </p:nvSpPr>
        <p:spPr>
          <a:xfrm>
            <a:off x="4489175" y="1536225"/>
            <a:ext cx="330000" cy="273000"/>
          </a:xfrm>
          <a:prstGeom prst="downArrow">
            <a:avLst>
              <a:gd name="adj1" fmla="val 50000"/>
              <a:gd name="adj2" fmla="val 50000"/>
            </a:avLst>
          </a:prstGeom>
          <a:solidFill>
            <a:srgbClr val="B7B7B7"/>
          </a:solidFill>
          <a:ln w="19050" cap="flat" cmpd="sng">
            <a:solidFill>
              <a:srgbClr val="000000"/>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cxnSp>
        <p:nvCxnSpPr>
          <p:cNvPr id="1091" name="Shape 1091"/>
          <p:cNvCxnSpPr>
            <a:endCxn id="1085" idx="0"/>
          </p:cNvCxnSpPr>
          <p:nvPr/>
        </p:nvCxnSpPr>
        <p:spPr>
          <a:xfrm>
            <a:off x="1894612" y="2748250"/>
            <a:ext cx="922500" cy="941700"/>
          </a:xfrm>
          <a:prstGeom prst="straightConnector1">
            <a:avLst/>
          </a:prstGeom>
          <a:noFill/>
          <a:ln w="28575" cap="flat" cmpd="sng">
            <a:solidFill>
              <a:srgbClr val="FF0000"/>
            </a:solidFill>
            <a:prstDash val="solid"/>
            <a:round/>
            <a:headEnd type="none" w="lg" len="lg"/>
            <a:tailEnd type="triangle" w="lg" len="lg"/>
          </a:ln>
        </p:spPr>
      </p:cxnSp>
      <p:cxnSp>
        <p:nvCxnSpPr>
          <p:cNvPr id="1092" name="Shape 1092"/>
          <p:cNvCxnSpPr/>
          <p:nvPr/>
        </p:nvCxnSpPr>
        <p:spPr>
          <a:xfrm flipH="1">
            <a:off x="1758225" y="2782275"/>
            <a:ext cx="1928700" cy="876300"/>
          </a:xfrm>
          <a:prstGeom prst="straightConnector1">
            <a:avLst/>
          </a:prstGeom>
          <a:noFill/>
          <a:ln w="28575" cap="flat" cmpd="sng">
            <a:solidFill>
              <a:srgbClr val="FF0000"/>
            </a:solidFill>
            <a:prstDash val="solid"/>
            <a:round/>
            <a:headEnd type="none" w="lg" len="lg"/>
            <a:tailEnd type="triangle" w="lg" len="lg"/>
          </a:ln>
        </p:spPr>
      </p:cxnSp>
      <p:cxnSp>
        <p:nvCxnSpPr>
          <p:cNvPr id="1093" name="Shape 1093"/>
          <p:cNvCxnSpPr/>
          <p:nvPr/>
        </p:nvCxnSpPr>
        <p:spPr>
          <a:xfrm>
            <a:off x="6116450" y="2759500"/>
            <a:ext cx="1217100" cy="1002900"/>
          </a:xfrm>
          <a:prstGeom prst="straightConnector1">
            <a:avLst/>
          </a:prstGeom>
          <a:noFill/>
          <a:ln w="28575" cap="flat" cmpd="sng">
            <a:solidFill>
              <a:srgbClr val="0000FF"/>
            </a:solidFill>
            <a:prstDash val="solid"/>
            <a:round/>
            <a:headEnd type="none" w="lg" len="lg"/>
            <a:tailEnd type="triangle" w="lg" len="lg"/>
          </a:ln>
        </p:spPr>
      </p:cxnSp>
      <p:cxnSp>
        <p:nvCxnSpPr>
          <p:cNvPr id="1094" name="Shape 1094"/>
          <p:cNvCxnSpPr/>
          <p:nvPr/>
        </p:nvCxnSpPr>
        <p:spPr>
          <a:xfrm flipH="1">
            <a:off x="6008375" y="2793650"/>
            <a:ext cx="2139300" cy="972900"/>
          </a:xfrm>
          <a:prstGeom prst="straightConnector1">
            <a:avLst/>
          </a:prstGeom>
          <a:noFill/>
          <a:ln w="28575" cap="flat" cmpd="sng">
            <a:solidFill>
              <a:srgbClr val="0000FF"/>
            </a:solidFill>
            <a:prstDash val="solid"/>
            <a:round/>
            <a:headEnd type="none" w="lg" len="lg"/>
            <a:tailEnd type="triangle" w="lg" len="lg"/>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79"/>
                                        </p:tgtEl>
                                        <p:attrNameLst>
                                          <p:attrName>style.visibility</p:attrName>
                                        </p:attrNameLst>
                                      </p:cBhvr>
                                      <p:to>
                                        <p:strVal val="visible"/>
                                      </p:to>
                                    </p:set>
                                    <p:animEffect transition="in" filter="fade">
                                      <p:cBhvr>
                                        <p:cTn id="7" dur="1000"/>
                                        <p:tgtEl>
                                          <p:spTgt spid="1079"/>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nodeType="clickEffect">
                                  <p:stCondLst>
                                    <p:cond delay="0"/>
                                  </p:stCondLst>
                                  <p:childTnLst>
                                    <p:set>
                                      <p:cBhvr>
                                        <p:cTn id="11" dur="1" fill="hold">
                                          <p:stCondLst>
                                            <p:cond delay="0"/>
                                          </p:stCondLst>
                                        </p:cTn>
                                        <p:tgtEl>
                                          <p:spTgt spid="1079"/>
                                        </p:tgtEl>
                                        <p:attrNameLst>
                                          <p:attrName>style.visibility</p:attrName>
                                        </p:attrNameLst>
                                      </p:cBhvr>
                                      <p:to>
                                        <p:strVal val="hidden"/>
                                      </p:to>
                                    </p:set>
                                  </p:childTnLst>
                                </p:cTn>
                              </p:par>
                              <p:par>
                                <p:cTn id="12" presetID="10" presetClass="entr" presetSubtype="0" fill="hold" nodeType="withEffect">
                                  <p:stCondLst>
                                    <p:cond delay="0"/>
                                  </p:stCondLst>
                                  <p:childTnLst>
                                    <p:set>
                                      <p:cBhvr>
                                        <p:cTn id="13" dur="1" fill="hold">
                                          <p:stCondLst>
                                            <p:cond delay="0"/>
                                          </p:stCondLst>
                                        </p:cTn>
                                        <p:tgtEl>
                                          <p:spTgt spid="1070"/>
                                        </p:tgtEl>
                                        <p:attrNameLst>
                                          <p:attrName>style.visibility</p:attrName>
                                        </p:attrNameLst>
                                      </p:cBhvr>
                                      <p:to>
                                        <p:strVal val="visible"/>
                                      </p:to>
                                    </p:set>
                                    <p:animEffect transition="in" filter="fade">
                                      <p:cBhvr>
                                        <p:cTn id="14" dur="1000"/>
                                        <p:tgtEl>
                                          <p:spTgt spid="1070"/>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1070"/>
                                        </p:tgtEl>
                                        <p:attrNameLst>
                                          <p:attrName>style.visibility</p:attrName>
                                        </p:attrNameLst>
                                      </p:cBhvr>
                                      <p:to>
                                        <p:strVal val="hidden"/>
                                      </p:to>
                                    </p:set>
                                  </p:childTnLst>
                                </p:cTn>
                              </p:par>
                              <p:par>
                                <p:cTn id="19" presetID="10" presetClass="entr" presetSubtype="0" fill="hold" nodeType="withEffect">
                                  <p:stCondLst>
                                    <p:cond delay="0"/>
                                  </p:stCondLst>
                                  <p:childTnLst>
                                    <p:set>
                                      <p:cBhvr>
                                        <p:cTn id="20" dur="1" fill="hold">
                                          <p:stCondLst>
                                            <p:cond delay="0"/>
                                          </p:stCondLst>
                                        </p:cTn>
                                        <p:tgtEl>
                                          <p:spTgt spid="1088"/>
                                        </p:tgtEl>
                                        <p:attrNameLst>
                                          <p:attrName>style.visibility</p:attrName>
                                        </p:attrNameLst>
                                      </p:cBhvr>
                                      <p:to>
                                        <p:strVal val="visible"/>
                                      </p:to>
                                    </p:set>
                                    <p:animEffect transition="in" filter="fade">
                                      <p:cBhvr>
                                        <p:cTn id="21" dur="1000"/>
                                        <p:tgtEl>
                                          <p:spTgt spid="1088"/>
                                        </p:tgtEl>
                                      </p:cBhvr>
                                    </p:animEffect>
                                  </p:childTnLst>
                                </p:cTn>
                              </p:par>
                              <p:par>
                                <p:cTn id="22" presetID="10" presetClass="entr" presetSubtype="0" fill="hold" nodeType="withEffect">
                                  <p:stCondLst>
                                    <p:cond delay="0"/>
                                  </p:stCondLst>
                                  <p:childTnLst>
                                    <p:set>
                                      <p:cBhvr>
                                        <p:cTn id="23" dur="1" fill="hold">
                                          <p:stCondLst>
                                            <p:cond delay="0"/>
                                          </p:stCondLst>
                                        </p:cTn>
                                        <p:tgtEl>
                                          <p:spTgt spid="1089"/>
                                        </p:tgtEl>
                                        <p:attrNameLst>
                                          <p:attrName>style.visibility</p:attrName>
                                        </p:attrNameLst>
                                      </p:cBhvr>
                                      <p:to>
                                        <p:strVal val="visible"/>
                                      </p:to>
                                    </p:set>
                                    <p:animEffect transition="in" filter="fade">
                                      <p:cBhvr>
                                        <p:cTn id="24" dur="1000"/>
                                        <p:tgtEl>
                                          <p:spTgt spid="1089"/>
                                        </p:tgtEl>
                                      </p:cBhvr>
                                    </p:animEffect>
                                  </p:childTnLst>
                                </p:cTn>
                              </p:par>
                              <p:par>
                                <p:cTn id="25" presetID="10" presetClass="entr" presetSubtype="0" fill="hold" nodeType="withEffect">
                                  <p:stCondLst>
                                    <p:cond delay="0"/>
                                  </p:stCondLst>
                                  <p:childTnLst>
                                    <p:set>
                                      <p:cBhvr>
                                        <p:cTn id="26" dur="1" fill="hold">
                                          <p:stCondLst>
                                            <p:cond delay="0"/>
                                          </p:stCondLst>
                                        </p:cTn>
                                        <p:tgtEl>
                                          <p:spTgt spid="1087"/>
                                        </p:tgtEl>
                                        <p:attrNameLst>
                                          <p:attrName>style.visibility</p:attrName>
                                        </p:attrNameLst>
                                      </p:cBhvr>
                                      <p:to>
                                        <p:strVal val="visible"/>
                                      </p:to>
                                    </p:set>
                                    <p:animEffect transition="in" filter="fade">
                                      <p:cBhvr>
                                        <p:cTn id="27" dur="1000"/>
                                        <p:tgtEl>
                                          <p:spTgt spid="1087"/>
                                        </p:tgtEl>
                                      </p:cBhvr>
                                    </p:animEffect>
                                  </p:childTnLst>
                                </p:cTn>
                              </p:par>
                              <p:par>
                                <p:cTn id="28" presetID="10" presetClass="entr" presetSubtype="0" fill="hold" nodeType="withEffect">
                                  <p:stCondLst>
                                    <p:cond delay="0"/>
                                  </p:stCondLst>
                                  <p:childTnLst>
                                    <p:set>
                                      <p:cBhvr>
                                        <p:cTn id="29" dur="1" fill="hold">
                                          <p:stCondLst>
                                            <p:cond delay="0"/>
                                          </p:stCondLst>
                                        </p:cTn>
                                        <p:tgtEl>
                                          <p:spTgt spid="1090"/>
                                        </p:tgtEl>
                                        <p:attrNameLst>
                                          <p:attrName>style.visibility</p:attrName>
                                        </p:attrNameLst>
                                      </p:cBhvr>
                                      <p:to>
                                        <p:strVal val="visible"/>
                                      </p:to>
                                    </p:set>
                                    <p:animEffect transition="in" filter="fade">
                                      <p:cBhvr>
                                        <p:cTn id="30" dur="1000"/>
                                        <p:tgtEl>
                                          <p:spTgt spid="1090"/>
                                        </p:tgtEl>
                                      </p:cBhvr>
                                    </p:animEffect>
                                  </p:childTnLst>
                                </p:cTn>
                              </p:par>
                              <p:par>
                                <p:cTn id="31" presetID="10" presetClass="entr" presetSubtype="0" fill="hold" nodeType="withEffect">
                                  <p:stCondLst>
                                    <p:cond delay="0"/>
                                  </p:stCondLst>
                                  <p:childTnLst>
                                    <p:set>
                                      <p:cBhvr>
                                        <p:cTn id="32" dur="1" fill="hold">
                                          <p:stCondLst>
                                            <p:cond delay="0"/>
                                          </p:stCondLst>
                                        </p:cTn>
                                        <p:tgtEl>
                                          <p:spTgt spid="1094"/>
                                        </p:tgtEl>
                                        <p:attrNameLst>
                                          <p:attrName>style.visibility</p:attrName>
                                        </p:attrNameLst>
                                      </p:cBhvr>
                                      <p:to>
                                        <p:strVal val="visible"/>
                                      </p:to>
                                    </p:set>
                                    <p:animEffect transition="in" filter="fade">
                                      <p:cBhvr>
                                        <p:cTn id="33" dur="1000"/>
                                        <p:tgtEl>
                                          <p:spTgt spid="1094"/>
                                        </p:tgtEl>
                                      </p:cBhvr>
                                    </p:animEffect>
                                  </p:childTnLst>
                                </p:cTn>
                              </p:par>
                              <p:par>
                                <p:cTn id="34" presetID="10" presetClass="entr" presetSubtype="0" fill="hold" nodeType="withEffect">
                                  <p:stCondLst>
                                    <p:cond delay="0"/>
                                  </p:stCondLst>
                                  <p:childTnLst>
                                    <p:set>
                                      <p:cBhvr>
                                        <p:cTn id="35" dur="1" fill="hold">
                                          <p:stCondLst>
                                            <p:cond delay="0"/>
                                          </p:stCondLst>
                                        </p:cTn>
                                        <p:tgtEl>
                                          <p:spTgt spid="1093"/>
                                        </p:tgtEl>
                                        <p:attrNameLst>
                                          <p:attrName>style.visibility</p:attrName>
                                        </p:attrNameLst>
                                      </p:cBhvr>
                                      <p:to>
                                        <p:strVal val="visible"/>
                                      </p:to>
                                    </p:set>
                                    <p:animEffect transition="in" filter="fade">
                                      <p:cBhvr>
                                        <p:cTn id="36" dur="1000"/>
                                        <p:tgtEl>
                                          <p:spTgt spid="1093"/>
                                        </p:tgtEl>
                                      </p:cBhvr>
                                    </p:animEffect>
                                  </p:childTnLst>
                                </p:cTn>
                              </p:par>
                              <p:par>
                                <p:cTn id="37" presetID="10" presetClass="entr" presetSubtype="0" fill="hold" nodeType="withEffect">
                                  <p:stCondLst>
                                    <p:cond delay="0"/>
                                  </p:stCondLst>
                                  <p:childTnLst>
                                    <p:set>
                                      <p:cBhvr>
                                        <p:cTn id="38" dur="1" fill="hold">
                                          <p:stCondLst>
                                            <p:cond delay="0"/>
                                          </p:stCondLst>
                                        </p:cTn>
                                        <p:tgtEl>
                                          <p:spTgt spid="1092"/>
                                        </p:tgtEl>
                                        <p:attrNameLst>
                                          <p:attrName>style.visibility</p:attrName>
                                        </p:attrNameLst>
                                      </p:cBhvr>
                                      <p:to>
                                        <p:strVal val="visible"/>
                                      </p:to>
                                    </p:set>
                                    <p:animEffect transition="in" filter="fade">
                                      <p:cBhvr>
                                        <p:cTn id="39" dur="1000"/>
                                        <p:tgtEl>
                                          <p:spTgt spid="1092"/>
                                        </p:tgtEl>
                                      </p:cBhvr>
                                    </p:animEffect>
                                  </p:childTnLst>
                                </p:cTn>
                              </p:par>
                              <p:par>
                                <p:cTn id="40" presetID="10" presetClass="entr" presetSubtype="0" fill="hold" nodeType="withEffect">
                                  <p:stCondLst>
                                    <p:cond delay="0"/>
                                  </p:stCondLst>
                                  <p:childTnLst>
                                    <p:set>
                                      <p:cBhvr>
                                        <p:cTn id="41" dur="1" fill="hold">
                                          <p:stCondLst>
                                            <p:cond delay="0"/>
                                          </p:stCondLst>
                                        </p:cTn>
                                        <p:tgtEl>
                                          <p:spTgt spid="1091"/>
                                        </p:tgtEl>
                                        <p:attrNameLst>
                                          <p:attrName>style.visibility</p:attrName>
                                        </p:attrNameLst>
                                      </p:cBhvr>
                                      <p:to>
                                        <p:strVal val="visible"/>
                                      </p:to>
                                    </p:set>
                                    <p:animEffect transition="in" filter="fade">
                                      <p:cBhvr>
                                        <p:cTn id="42" dur="1000"/>
                                        <p:tgtEl>
                                          <p:spTgt spid="10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098"/>
        <p:cNvGrpSpPr/>
        <p:nvPr/>
      </p:nvGrpSpPr>
      <p:grpSpPr>
        <a:xfrm>
          <a:off x="0" y="0"/>
          <a:ext cx="0" cy="0"/>
          <a:chOff x="0" y="0"/>
          <a:chExt cx="0" cy="0"/>
        </a:xfrm>
      </p:grpSpPr>
      <p:sp>
        <p:nvSpPr>
          <p:cNvPr id="1099" name="Shape 1099"/>
          <p:cNvSpPr txBox="1">
            <a:spLocks noGrp="1"/>
          </p:cNvSpPr>
          <p:nvPr>
            <p:ph type="title"/>
          </p:nvPr>
        </p:nvSpPr>
        <p:spPr>
          <a:xfrm>
            <a:off x="311700" y="140225"/>
            <a:ext cx="8520600" cy="572700"/>
          </a:xfrm>
          <a:prstGeom prst="rect">
            <a:avLst/>
          </a:prstGeom>
        </p:spPr>
        <p:txBody>
          <a:bodyPr wrap="square" lIns="91425" tIns="91425" rIns="91425" bIns="91425" anchor="t" anchorCtr="0">
            <a:noAutofit/>
          </a:bodyPr>
          <a:lstStyle/>
          <a:p>
            <a:pPr lvl="0" rtl="0">
              <a:spcBef>
                <a:spcPts val="0"/>
              </a:spcBef>
              <a:buNone/>
            </a:pPr>
            <a:r>
              <a:rPr lang="en"/>
              <a:t>Flow Objective Summary</a:t>
            </a:r>
          </a:p>
        </p:txBody>
      </p:sp>
      <p:sp>
        <p:nvSpPr>
          <p:cNvPr id="1100" name="Shape 1100"/>
          <p:cNvSpPr txBox="1">
            <a:spLocks noGrp="1"/>
          </p:cNvSpPr>
          <p:nvPr>
            <p:ph type="body" idx="1"/>
          </p:nvPr>
        </p:nvSpPr>
        <p:spPr>
          <a:xfrm>
            <a:off x="311700" y="847675"/>
            <a:ext cx="8520600" cy="3957600"/>
          </a:xfrm>
          <a:prstGeom prst="rect">
            <a:avLst/>
          </a:prstGeom>
        </p:spPr>
        <p:txBody>
          <a:bodyPr wrap="square" lIns="91425" tIns="91425" rIns="91425" bIns="91425" anchor="ctr" anchorCtr="0">
            <a:noAutofit/>
          </a:bodyPr>
          <a:lstStyle/>
          <a:p>
            <a:pPr marL="457200" lvl="0" indent="-228600" rtl="0">
              <a:lnSpc>
                <a:spcPct val="115000"/>
              </a:lnSpc>
              <a:spcBef>
                <a:spcPts val="0"/>
              </a:spcBef>
              <a:buClr>
                <a:srgbClr val="000000"/>
              </a:buClr>
            </a:pPr>
            <a:r>
              <a:rPr lang="en" i="1">
                <a:solidFill>
                  <a:srgbClr val="000000"/>
                </a:solidFill>
              </a:rPr>
              <a:t>Flow Objective:</a:t>
            </a:r>
            <a:r>
              <a:rPr lang="en" b="1">
                <a:solidFill>
                  <a:srgbClr val="000000"/>
                </a:solidFill>
              </a:rPr>
              <a:t> abstraction</a:t>
            </a:r>
            <a:r>
              <a:rPr lang="en">
                <a:solidFill>
                  <a:srgbClr val="000000"/>
                </a:solidFill>
              </a:rPr>
              <a:t> for applications to be </a:t>
            </a:r>
            <a:r>
              <a:rPr lang="en" b="1">
                <a:solidFill>
                  <a:srgbClr val="000000"/>
                </a:solidFill>
              </a:rPr>
              <a:t>pipeline</a:t>
            </a:r>
            <a:r>
              <a:rPr lang="en">
                <a:solidFill>
                  <a:srgbClr val="000000"/>
                </a:solidFill>
              </a:rPr>
              <a:t> </a:t>
            </a:r>
            <a:r>
              <a:rPr lang="en" b="1">
                <a:solidFill>
                  <a:srgbClr val="000000"/>
                </a:solidFill>
              </a:rPr>
              <a:t>unaware</a:t>
            </a:r>
            <a:r>
              <a:rPr lang="en">
                <a:solidFill>
                  <a:srgbClr val="000000"/>
                </a:solidFill>
              </a:rPr>
              <a:t> while </a:t>
            </a:r>
            <a:r>
              <a:rPr lang="en" b="1">
                <a:solidFill>
                  <a:srgbClr val="000000"/>
                </a:solidFill>
              </a:rPr>
              <a:t>benefiting</a:t>
            </a:r>
            <a:r>
              <a:rPr lang="en">
                <a:solidFill>
                  <a:srgbClr val="000000"/>
                </a:solidFill>
              </a:rPr>
              <a:t> from multi-table architectures</a:t>
            </a:r>
          </a:p>
          <a:p>
            <a:pPr marL="457200" lvl="0" indent="-228600" rtl="0">
              <a:lnSpc>
                <a:spcPct val="115000"/>
              </a:lnSpc>
              <a:spcBef>
                <a:spcPts val="0"/>
              </a:spcBef>
              <a:buClr>
                <a:srgbClr val="000000"/>
              </a:buClr>
            </a:pPr>
            <a:r>
              <a:rPr lang="en" b="1">
                <a:solidFill>
                  <a:srgbClr val="000000"/>
                </a:solidFill>
              </a:rPr>
              <a:t>Enable app portability</a:t>
            </a:r>
          </a:p>
          <a:p>
            <a:pPr marL="914400" lvl="1" indent="-355600" rtl="0">
              <a:lnSpc>
                <a:spcPct val="115000"/>
              </a:lnSpc>
              <a:spcBef>
                <a:spcPts val="0"/>
              </a:spcBef>
              <a:buClr>
                <a:srgbClr val="000000"/>
              </a:buClr>
              <a:buSzPct val="100000"/>
            </a:pPr>
            <a:r>
              <a:rPr lang="en" sz="2000" b="1">
                <a:solidFill>
                  <a:srgbClr val="000000"/>
                </a:solidFill>
              </a:rPr>
              <a:t>interoperability</a:t>
            </a:r>
            <a:r>
              <a:rPr lang="en" sz="2000">
                <a:solidFill>
                  <a:srgbClr val="000000"/>
                </a:solidFill>
              </a:rPr>
              <a:t> between different type of pipelines coexisting in heterogenous networks. </a:t>
            </a:r>
          </a:p>
          <a:p>
            <a:pPr marL="914400" lvl="1" indent="-355600" rtl="0">
              <a:lnSpc>
                <a:spcPct val="115000"/>
              </a:lnSpc>
              <a:spcBef>
                <a:spcPts val="0"/>
              </a:spcBef>
              <a:buClr>
                <a:srgbClr val="000000"/>
              </a:buClr>
              <a:buSzPct val="100000"/>
            </a:pPr>
            <a:r>
              <a:rPr lang="en" sz="2000">
                <a:solidFill>
                  <a:srgbClr val="000000"/>
                </a:solidFill>
              </a:rPr>
              <a:t>Support for a </a:t>
            </a:r>
            <a:r>
              <a:rPr lang="en" sz="2000" b="1">
                <a:solidFill>
                  <a:srgbClr val="000000"/>
                </a:solidFill>
              </a:rPr>
              <a:t>new pipeline</a:t>
            </a:r>
            <a:r>
              <a:rPr lang="en" sz="2000">
                <a:solidFill>
                  <a:srgbClr val="000000"/>
                </a:solidFill>
              </a:rPr>
              <a:t> is achieved through a </a:t>
            </a:r>
            <a:r>
              <a:rPr lang="en" sz="2000" b="1">
                <a:solidFill>
                  <a:srgbClr val="000000"/>
                </a:solidFill>
              </a:rPr>
              <a:t>new pipeliner behaviour</a:t>
            </a:r>
            <a:r>
              <a:rPr lang="en" sz="2000">
                <a:solidFill>
                  <a:srgbClr val="000000"/>
                </a:solidFill>
              </a:rPr>
              <a:t> in a driver. The new pipeline is then </a:t>
            </a:r>
            <a:r>
              <a:rPr lang="en" sz="2000" b="1">
                <a:solidFill>
                  <a:srgbClr val="000000"/>
                </a:solidFill>
              </a:rPr>
              <a:t>programmable from all existing applications.</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105"/>
        <p:cNvGrpSpPr/>
        <p:nvPr/>
      </p:nvGrpSpPr>
      <p:grpSpPr>
        <a:xfrm>
          <a:off x="0" y="0"/>
          <a:ext cx="0" cy="0"/>
          <a:chOff x="0" y="0"/>
          <a:chExt cx="0" cy="0"/>
        </a:xfrm>
      </p:grpSpPr>
      <p:sp>
        <p:nvSpPr>
          <p:cNvPr id="1106" name="Shape 1106"/>
          <p:cNvSpPr txBox="1">
            <a:spLocks noGrp="1"/>
          </p:cNvSpPr>
          <p:nvPr>
            <p:ph type="title"/>
          </p:nvPr>
        </p:nvSpPr>
        <p:spPr>
          <a:xfrm>
            <a:off x="311700" y="140225"/>
            <a:ext cx="8520600" cy="572700"/>
          </a:xfrm>
          <a:prstGeom prst="rect">
            <a:avLst/>
          </a:prstGeom>
          <a:noFill/>
          <a:ln>
            <a:noFill/>
          </a:ln>
        </p:spPr>
        <p:txBody>
          <a:bodyPr wrap="square" lIns="91425" tIns="45700" rIns="91425" bIns="45700" anchor="ctr" anchorCtr="0">
            <a:noAutofit/>
          </a:bodyPr>
          <a:lstStyle/>
          <a:p>
            <a:pPr marL="0" marR="0" lvl="0" indent="0" algn="l" rtl="0">
              <a:lnSpc>
                <a:spcPct val="100000"/>
              </a:lnSpc>
              <a:spcBef>
                <a:spcPts val="0"/>
              </a:spcBef>
              <a:spcAft>
                <a:spcPts val="0"/>
              </a:spcAft>
              <a:buClr>
                <a:srgbClr val="953735"/>
              </a:buClr>
              <a:buSzPct val="25000"/>
              <a:buFont typeface="Arial"/>
              <a:buNone/>
            </a:pPr>
            <a:r>
              <a:rPr lang="en" i="0" u="none" strike="noStrike" cap="none"/>
              <a:t>Intent</a:t>
            </a:r>
            <a:r>
              <a:rPr lang="en"/>
              <a:t> Framework</a:t>
            </a:r>
          </a:p>
        </p:txBody>
      </p:sp>
      <p:sp>
        <p:nvSpPr>
          <p:cNvPr id="1107" name="Shape 1107"/>
          <p:cNvSpPr txBox="1">
            <a:spLocks noGrp="1"/>
          </p:cNvSpPr>
          <p:nvPr>
            <p:ph type="body" idx="1"/>
          </p:nvPr>
        </p:nvSpPr>
        <p:spPr>
          <a:xfrm>
            <a:off x="311700" y="847675"/>
            <a:ext cx="8520600" cy="3957600"/>
          </a:xfrm>
          <a:prstGeom prst="rect">
            <a:avLst/>
          </a:prstGeom>
          <a:noFill/>
          <a:ln>
            <a:noFill/>
          </a:ln>
        </p:spPr>
        <p:txBody>
          <a:bodyPr wrap="square" lIns="91425" tIns="45700" rIns="91425" bIns="45700" anchor="t" anchorCtr="0">
            <a:noAutofit/>
          </a:bodyPr>
          <a:lstStyle/>
          <a:p>
            <a:pPr marL="346075" marR="0" lvl="0" indent="-333375" algn="l" rtl="0">
              <a:lnSpc>
                <a:spcPct val="115000"/>
              </a:lnSpc>
              <a:spcBef>
                <a:spcPts val="0"/>
              </a:spcBef>
              <a:spcAft>
                <a:spcPts val="0"/>
              </a:spcAft>
              <a:buClr>
                <a:schemeClr val="dk1"/>
              </a:buClr>
              <a:buSzPct val="100000"/>
              <a:buFont typeface="Arial"/>
              <a:buChar char="•"/>
            </a:pPr>
            <a:r>
              <a:rPr lang="en" sz="2600" b="0" i="0" u="none" strike="noStrike" cap="none">
                <a:solidFill>
                  <a:schemeClr val="dk1"/>
                </a:solidFill>
                <a:latin typeface="Arial"/>
                <a:ea typeface="Arial"/>
                <a:cs typeface="Arial"/>
                <a:sym typeface="Arial"/>
              </a:rPr>
              <a:t>Provides </a:t>
            </a:r>
            <a:r>
              <a:rPr lang="en" sz="2600" b="1" i="0" u="none" strike="noStrike" cap="none">
                <a:solidFill>
                  <a:schemeClr val="dk1"/>
                </a:solidFill>
                <a:latin typeface="Arial"/>
                <a:ea typeface="Arial"/>
                <a:cs typeface="Arial"/>
                <a:sym typeface="Arial"/>
              </a:rPr>
              <a:t>high-level</a:t>
            </a:r>
            <a:r>
              <a:rPr lang="en" sz="2600" b="0" i="0" u="none" strike="noStrike" cap="none">
                <a:solidFill>
                  <a:schemeClr val="dk1"/>
                </a:solidFill>
                <a:latin typeface="Arial"/>
                <a:ea typeface="Arial"/>
                <a:cs typeface="Arial"/>
                <a:sym typeface="Arial"/>
              </a:rPr>
              <a:t>, </a:t>
            </a:r>
            <a:r>
              <a:rPr lang="en" sz="2600" b="1" i="0" u="none" strike="noStrike" cap="none">
                <a:solidFill>
                  <a:schemeClr val="dk1"/>
                </a:solidFill>
                <a:latin typeface="Arial"/>
                <a:ea typeface="Arial"/>
                <a:cs typeface="Arial"/>
                <a:sym typeface="Arial"/>
              </a:rPr>
              <a:t>network-centric</a:t>
            </a:r>
            <a:r>
              <a:rPr lang="en" sz="2600" b="0" i="0" u="none" strike="noStrike" cap="none">
                <a:solidFill>
                  <a:schemeClr val="dk1"/>
                </a:solidFill>
                <a:latin typeface="Arial"/>
                <a:ea typeface="Arial"/>
                <a:cs typeface="Arial"/>
                <a:sym typeface="Arial"/>
              </a:rPr>
              <a:t> interface that focuses on </a:t>
            </a:r>
            <a:r>
              <a:rPr lang="en" sz="2600" b="1" i="1" u="none" strike="noStrike" cap="none">
                <a:solidFill>
                  <a:srgbClr val="000080"/>
                </a:solidFill>
                <a:latin typeface="Arial"/>
                <a:ea typeface="Arial"/>
                <a:cs typeface="Arial"/>
                <a:sym typeface="Arial"/>
              </a:rPr>
              <a:t>what</a:t>
            </a:r>
            <a:r>
              <a:rPr lang="en" sz="2600" b="0" i="0" u="none" strike="noStrike" cap="none">
                <a:solidFill>
                  <a:schemeClr val="dk1"/>
                </a:solidFill>
                <a:latin typeface="Arial"/>
                <a:ea typeface="Arial"/>
                <a:cs typeface="Arial"/>
                <a:sym typeface="Arial"/>
              </a:rPr>
              <a:t> should be done rather than </a:t>
            </a:r>
            <a:r>
              <a:rPr lang="en" sz="2600" b="1" i="1" u="none" strike="noStrike" cap="none">
                <a:solidFill>
                  <a:srgbClr val="000080"/>
                </a:solidFill>
                <a:latin typeface="Arial"/>
                <a:ea typeface="Arial"/>
                <a:cs typeface="Arial"/>
                <a:sym typeface="Arial"/>
              </a:rPr>
              <a:t>how</a:t>
            </a:r>
            <a:r>
              <a:rPr lang="en" sz="2600" b="0" i="0" u="none" strike="noStrike" cap="none">
                <a:solidFill>
                  <a:schemeClr val="dk1"/>
                </a:solidFill>
                <a:latin typeface="Arial"/>
                <a:ea typeface="Arial"/>
                <a:cs typeface="Arial"/>
                <a:sym typeface="Arial"/>
              </a:rPr>
              <a:t> it is specifically programmed</a:t>
            </a:r>
          </a:p>
          <a:p>
            <a:pPr marL="346075" marR="0" lvl="0" indent="-333375" algn="l" rtl="0">
              <a:lnSpc>
                <a:spcPct val="115000"/>
              </a:lnSpc>
              <a:spcBef>
                <a:spcPts val="560"/>
              </a:spcBef>
              <a:spcAft>
                <a:spcPts val="0"/>
              </a:spcAft>
              <a:buClr>
                <a:schemeClr val="dk1"/>
              </a:buClr>
              <a:buSzPct val="100000"/>
              <a:buFont typeface="Arial"/>
              <a:buChar char="•"/>
            </a:pPr>
            <a:r>
              <a:rPr lang="en" sz="2600" b="0" i="0" u="none" strike="noStrike" cap="none">
                <a:solidFill>
                  <a:schemeClr val="dk1"/>
                </a:solidFill>
                <a:latin typeface="Arial"/>
                <a:ea typeface="Arial"/>
                <a:cs typeface="Arial"/>
                <a:sym typeface="Arial"/>
              </a:rPr>
              <a:t>Abstracts </a:t>
            </a:r>
            <a:r>
              <a:rPr lang="en" sz="2600"/>
              <a:t>unnecessary </a:t>
            </a:r>
            <a:r>
              <a:rPr lang="en" sz="2600" b="0" i="0" u="none" strike="noStrike" cap="none">
                <a:solidFill>
                  <a:schemeClr val="dk1"/>
                </a:solidFill>
                <a:latin typeface="Arial"/>
                <a:ea typeface="Arial"/>
                <a:cs typeface="Arial"/>
                <a:sym typeface="Arial"/>
              </a:rPr>
              <a:t>network complexity from applications</a:t>
            </a:r>
          </a:p>
          <a:p>
            <a:pPr marL="346075" marR="0" lvl="0" indent="-333375" algn="l" rtl="0">
              <a:lnSpc>
                <a:spcPct val="115000"/>
              </a:lnSpc>
              <a:spcBef>
                <a:spcPts val="560"/>
              </a:spcBef>
              <a:spcAft>
                <a:spcPts val="0"/>
              </a:spcAft>
              <a:buClr>
                <a:schemeClr val="dk1"/>
              </a:buClr>
              <a:buSzPct val="100000"/>
              <a:buFont typeface="Arial"/>
              <a:buChar char="•"/>
            </a:pPr>
            <a:r>
              <a:rPr lang="en" sz="2600"/>
              <a:t>Maintains requested semantics as network changes</a:t>
            </a:r>
          </a:p>
          <a:p>
            <a:pPr marL="346075" lvl="0" indent="-333375" rtl="0">
              <a:lnSpc>
                <a:spcPct val="115000"/>
              </a:lnSpc>
              <a:spcBef>
                <a:spcPts val="560"/>
              </a:spcBef>
              <a:buClr>
                <a:schemeClr val="dk1"/>
              </a:buClr>
              <a:buSzPct val="100000"/>
              <a:buFont typeface="Arial"/>
              <a:buChar char="•"/>
            </a:pPr>
            <a:r>
              <a:rPr lang="en" sz="2600"/>
              <a:t>High availability, scalability and high performance</a:t>
            </a:r>
          </a:p>
        </p:txBody>
      </p:sp>
      <p:sp>
        <p:nvSpPr>
          <p:cNvPr id="1108" name="Shape 1108"/>
          <p:cNvSpPr txBox="1">
            <a:spLocks noGrp="1"/>
          </p:cNvSpPr>
          <p:nvPr>
            <p:ph type="sldNum" idx="12"/>
          </p:nvPr>
        </p:nvSpPr>
        <p:spPr>
          <a:xfrm>
            <a:off x="8472457" y="4663216"/>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34</a:t>
            </a:fld>
            <a:endParaRPr lang="en"/>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113"/>
        <p:cNvGrpSpPr/>
        <p:nvPr/>
      </p:nvGrpSpPr>
      <p:grpSpPr>
        <a:xfrm>
          <a:off x="0" y="0"/>
          <a:ext cx="0" cy="0"/>
          <a:chOff x="0" y="0"/>
          <a:chExt cx="0" cy="0"/>
        </a:xfrm>
      </p:grpSpPr>
      <p:sp>
        <p:nvSpPr>
          <p:cNvPr id="1114" name="Shape 1114"/>
          <p:cNvSpPr/>
          <p:nvPr/>
        </p:nvSpPr>
        <p:spPr>
          <a:xfrm>
            <a:off x="1504600" y="1120475"/>
            <a:ext cx="6384600" cy="654000"/>
          </a:xfrm>
          <a:prstGeom prst="rect">
            <a:avLst/>
          </a:prstGeom>
          <a:solidFill>
            <a:srgbClr val="CC0000"/>
          </a:solidFill>
          <a:ln w="9525" cap="flat" cmpd="sng">
            <a:solidFill>
              <a:srgbClr val="660000"/>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1115" name="Shape 1115"/>
          <p:cNvSpPr/>
          <p:nvPr/>
        </p:nvSpPr>
        <p:spPr>
          <a:xfrm>
            <a:off x="3284582" y="2621900"/>
            <a:ext cx="2585100" cy="824700"/>
          </a:xfrm>
          <a:prstGeom prst="roundRect">
            <a:avLst>
              <a:gd name="adj" fmla="val 16667"/>
            </a:avLst>
          </a:prstGeom>
          <a:solidFill>
            <a:schemeClr val="lt1"/>
          </a:solidFill>
          <a:ln w="25400" cap="flat" cmpd="sng">
            <a:solidFill>
              <a:schemeClr val="accent1"/>
            </a:solidFill>
            <a:prstDash val="solid"/>
            <a:round/>
            <a:headEnd type="none" w="med" len="med"/>
            <a:tailEnd type="none" w="med" len="med"/>
          </a:ln>
        </p:spPr>
        <p:txBody>
          <a:bodyPr wrap="square" lIns="91425" tIns="45700" rIns="91425" bIns="45700" anchor="ctr" anchorCtr="0">
            <a:noAutofit/>
          </a:bodyPr>
          <a:lstStyle/>
          <a:p>
            <a:pPr marL="0" marR="0" lvl="0" indent="0" algn="ctr" rtl="0">
              <a:lnSpc>
                <a:spcPct val="100000"/>
              </a:lnSpc>
              <a:spcBef>
                <a:spcPts val="0"/>
              </a:spcBef>
              <a:spcAft>
                <a:spcPts val="0"/>
              </a:spcAft>
              <a:buClr>
                <a:schemeClr val="dk1"/>
              </a:buClr>
              <a:buSzPct val="25000"/>
              <a:buFont typeface="Arial"/>
              <a:buNone/>
            </a:pPr>
            <a:r>
              <a:rPr lang="en" sz="1800" b="0" i="0" u="none" strike="noStrike" cap="none">
                <a:solidFill>
                  <a:schemeClr val="dk1"/>
                </a:solidFill>
                <a:latin typeface="Arial"/>
                <a:ea typeface="Arial"/>
                <a:cs typeface="Arial"/>
                <a:sym typeface="Arial"/>
              </a:rPr>
              <a:t>Host to Host Intent</a:t>
            </a:r>
          </a:p>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dk1"/>
              </a:solidFill>
              <a:latin typeface="Arial"/>
              <a:ea typeface="Arial"/>
              <a:cs typeface="Arial"/>
              <a:sym typeface="Arial"/>
            </a:endParaRPr>
          </a:p>
        </p:txBody>
      </p:sp>
      <p:sp>
        <p:nvSpPr>
          <p:cNvPr id="1116" name="Shape 1116"/>
          <p:cNvSpPr/>
          <p:nvPr/>
        </p:nvSpPr>
        <p:spPr>
          <a:xfrm>
            <a:off x="4111807" y="2980540"/>
            <a:ext cx="861732" cy="228959"/>
          </a:xfrm>
          <a:prstGeom prst="cloud">
            <a:avLst/>
          </a:prstGeom>
          <a:gradFill>
            <a:gsLst>
              <a:gs pos="0">
                <a:srgbClr val="BEDBFF"/>
              </a:gs>
              <a:gs pos="35000">
                <a:srgbClr val="D1E5FE"/>
              </a:gs>
              <a:gs pos="100000">
                <a:srgbClr val="EEF5FF"/>
              </a:gs>
            </a:gsLst>
            <a:lin ang="16200038" scaled="0"/>
          </a:gradFill>
          <a:ln w="9525" cap="flat" cmpd="sng">
            <a:solidFill>
              <a:srgbClr val="4A7DBB"/>
            </a:solidFill>
            <a:prstDash val="solid"/>
            <a:round/>
            <a:headEnd type="none" w="med" len="med"/>
            <a:tailEnd type="none" w="med" len="med"/>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dk1"/>
              </a:solidFill>
              <a:latin typeface="Arial"/>
              <a:ea typeface="Arial"/>
              <a:cs typeface="Arial"/>
              <a:sym typeface="Arial"/>
            </a:endParaRPr>
          </a:p>
        </p:txBody>
      </p:sp>
      <p:pic>
        <p:nvPicPr>
          <p:cNvPr id="1117" name="Shape 1117"/>
          <p:cNvPicPr preferRelativeResize="0"/>
          <p:nvPr/>
        </p:nvPicPr>
        <p:blipFill rotWithShape="1">
          <a:blip r:embed="rId3">
            <a:alphaModFix/>
          </a:blip>
          <a:srcRect/>
          <a:stretch/>
        </p:blipFill>
        <p:spPr>
          <a:xfrm>
            <a:off x="3456921" y="2950995"/>
            <a:ext cx="445200" cy="258600"/>
          </a:xfrm>
          <a:prstGeom prst="rect">
            <a:avLst/>
          </a:prstGeom>
          <a:noFill/>
          <a:ln>
            <a:noFill/>
          </a:ln>
        </p:spPr>
      </p:pic>
      <p:cxnSp>
        <p:nvCxnSpPr>
          <p:cNvPr id="1118" name="Shape 1118"/>
          <p:cNvCxnSpPr>
            <a:stCxn id="1117" idx="3"/>
          </p:cNvCxnSpPr>
          <p:nvPr/>
        </p:nvCxnSpPr>
        <p:spPr>
          <a:xfrm>
            <a:off x="3902121" y="3080295"/>
            <a:ext cx="1278300" cy="0"/>
          </a:xfrm>
          <a:prstGeom prst="straightConnector1">
            <a:avLst/>
          </a:prstGeom>
          <a:noFill/>
          <a:ln w="25400" cap="flat" cmpd="sng">
            <a:solidFill>
              <a:schemeClr val="accent2"/>
            </a:solidFill>
            <a:prstDash val="solid"/>
            <a:round/>
            <a:headEnd type="stealth" w="lg" len="lg"/>
            <a:tailEnd type="stealth" w="lg" len="lg"/>
          </a:ln>
        </p:spPr>
      </p:cxnSp>
      <p:pic>
        <p:nvPicPr>
          <p:cNvPr id="1119" name="Shape 1119"/>
          <p:cNvPicPr preferRelativeResize="0"/>
          <p:nvPr/>
        </p:nvPicPr>
        <p:blipFill rotWithShape="1">
          <a:blip r:embed="rId3">
            <a:alphaModFix/>
          </a:blip>
          <a:srcRect/>
          <a:stretch/>
        </p:blipFill>
        <p:spPr>
          <a:xfrm>
            <a:off x="5180310" y="2950995"/>
            <a:ext cx="445200" cy="258600"/>
          </a:xfrm>
          <a:prstGeom prst="rect">
            <a:avLst/>
          </a:prstGeom>
          <a:noFill/>
          <a:ln>
            <a:noFill/>
          </a:ln>
        </p:spPr>
      </p:pic>
      <p:sp>
        <p:nvSpPr>
          <p:cNvPr id="1120" name="Shape 1120"/>
          <p:cNvSpPr txBox="1"/>
          <p:nvPr/>
        </p:nvSpPr>
        <p:spPr>
          <a:xfrm>
            <a:off x="2071508" y="1199579"/>
            <a:ext cx="5001000" cy="679200"/>
          </a:xfrm>
          <a:prstGeom prst="rect">
            <a:avLst/>
          </a:prstGeom>
          <a:noFill/>
          <a:ln>
            <a:noFill/>
          </a:ln>
        </p:spPr>
        <p:txBody>
          <a:bodyPr wrap="square" lIns="91425" tIns="91425" rIns="91425" bIns="91425" anchor="ctr" anchorCtr="0">
            <a:noAutofit/>
          </a:bodyPr>
          <a:lstStyle/>
          <a:p>
            <a:pPr lvl="0" algn="ctr" rtl="0">
              <a:spcBef>
                <a:spcPts val="0"/>
              </a:spcBef>
              <a:buNone/>
            </a:pPr>
            <a:r>
              <a:rPr lang="en" sz="3000" b="1">
                <a:solidFill>
                  <a:srgbClr val="FFFFFF"/>
                </a:solidFill>
                <a:latin typeface="Droid Sans"/>
                <a:ea typeface="Droid Sans"/>
                <a:cs typeface="Droid Sans"/>
                <a:sym typeface="Droid Sans"/>
              </a:rPr>
              <a:t>Application</a:t>
            </a:r>
          </a:p>
          <a:p>
            <a:pPr lvl="0" rtl="0">
              <a:spcBef>
                <a:spcPts val="0"/>
              </a:spcBef>
              <a:buNone/>
            </a:pPr>
            <a:endParaRPr/>
          </a:p>
        </p:txBody>
      </p:sp>
      <p:cxnSp>
        <p:nvCxnSpPr>
          <p:cNvPr id="1121" name="Shape 1121"/>
          <p:cNvCxnSpPr>
            <a:stCxn id="1120" idx="2"/>
            <a:endCxn id="1115" idx="0"/>
          </p:cNvCxnSpPr>
          <p:nvPr/>
        </p:nvCxnSpPr>
        <p:spPr>
          <a:xfrm>
            <a:off x="4572008" y="1878779"/>
            <a:ext cx="5100" cy="743100"/>
          </a:xfrm>
          <a:prstGeom prst="straightConnector1">
            <a:avLst/>
          </a:prstGeom>
          <a:noFill/>
          <a:ln w="25400" cap="flat" cmpd="sng">
            <a:solidFill>
              <a:schemeClr val="dk1"/>
            </a:solidFill>
            <a:prstDash val="solid"/>
            <a:round/>
            <a:headEnd type="none" w="med" len="med"/>
            <a:tailEnd type="stealth" w="lg" len="lg"/>
          </a:ln>
        </p:spPr>
      </p:cxnSp>
      <p:sp>
        <p:nvSpPr>
          <p:cNvPr id="1122" name="Shape 1122"/>
          <p:cNvSpPr txBox="1"/>
          <p:nvPr/>
        </p:nvSpPr>
        <p:spPr>
          <a:xfrm>
            <a:off x="4842989" y="1974558"/>
            <a:ext cx="2287500" cy="369300"/>
          </a:xfrm>
          <a:prstGeom prst="rect">
            <a:avLst/>
          </a:prstGeom>
          <a:noFill/>
          <a:ln>
            <a:noFill/>
          </a:ln>
        </p:spPr>
        <p:txBody>
          <a:bodyPr wrap="square" lIns="91425" tIns="45700" rIns="91425" bIns="45700" anchor="t" anchorCtr="0">
            <a:noAutofit/>
          </a:bodyPr>
          <a:lstStyle/>
          <a:p>
            <a:pPr marL="0" marR="0" lvl="0" indent="0" algn="l" rtl="0">
              <a:lnSpc>
                <a:spcPct val="100000"/>
              </a:lnSpc>
              <a:spcBef>
                <a:spcPts val="0"/>
              </a:spcBef>
              <a:spcAft>
                <a:spcPts val="0"/>
              </a:spcAft>
              <a:buClr>
                <a:srgbClr val="7F7F7F"/>
              </a:buClr>
              <a:buSzPct val="25000"/>
              <a:buFont typeface="Arial"/>
              <a:buNone/>
            </a:pPr>
            <a:r>
              <a:rPr lang="en" sz="1800" i="1">
                <a:solidFill>
                  <a:srgbClr val="7F7F7F"/>
                </a:solidFill>
              </a:rPr>
              <a:t>CREATION</a:t>
            </a:r>
          </a:p>
        </p:txBody>
      </p:sp>
      <p:sp>
        <p:nvSpPr>
          <p:cNvPr id="1123" name="Shape 1123"/>
          <p:cNvSpPr txBox="1"/>
          <p:nvPr/>
        </p:nvSpPr>
        <p:spPr>
          <a:xfrm>
            <a:off x="1777139" y="2013533"/>
            <a:ext cx="2287500" cy="369300"/>
          </a:xfrm>
          <a:prstGeom prst="rect">
            <a:avLst/>
          </a:prstGeom>
          <a:noFill/>
          <a:ln>
            <a:noFill/>
          </a:ln>
        </p:spPr>
        <p:txBody>
          <a:bodyPr wrap="square" lIns="91425" tIns="45700" rIns="91425" bIns="45700" anchor="t" anchorCtr="0">
            <a:noAutofit/>
          </a:bodyPr>
          <a:lstStyle/>
          <a:p>
            <a:pPr marL="0" marR="0" lvl="0" indent="0" algn="l" rtl="0">
              <a:lnSpc>
                <a:spcPct val="100000"/>
              </a:lnSpc>
              <a:spcBef>
                <a:spcPts val="0"/>
              </a:spcBef>
              <a:spcAft>
                <a:spcPts val="0"/>
              </a:spcAft>
              <a:buClr>
                <a:srgbClr val="7F7F7F"/>
              </a:buClr>
              <a:buSzPct val="25000"/>
              <a:buFont typeface="Arial"/>
              <a:buNone/>
            </a:pPr>
            <a:r>
              <a:rPr lang="en" sz="1800" i="1">
                <a:solidFill>
                  <a:srgbClr val="7F7F7F"/>
                </a:solidFill>
              </a:rPr>
              <a:t>Java,Rest,gRPC</a:t>
            </a:r>
          </a:p>
        </p:txBody>
      </p:sp>
      <p:sp>
        <p:nvSpPr>
          <p:cNvPr id="1124" name="Shape 1124"/>
          <p:cNvSpPr txBox="1">
            <a:spLocks noGrp="1"/>
          </p:cNvSpPr>
          <p:nvPr>
            <p:ph type="sldNum" idx="12"/>
          </p:nvPr>
        </p:nvSpPr>
        <p:spPr>
          <a:xfrm>
            <a:off x="8472457" y="4663216"/>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35</a:t>
            </a:fld>
            <a:endParaRPr lang="en"/>
          </a:p>
        </p:txBody>
      </p:sp>
      <p:sp>
        <p:nvSpPr>
          <p:cNvPr id="1125" name="Shape 1125"/>
          <p:cNvSpPr txBox="1">
            <a:spLocks noGrp="1"/>
          </p:cNvSpPr>
          <p:nvPr>
            <p:ph type="title"/>
          </p:nvPr>
        </p:nvSpPr>
        <p:spPr>
          <a:xfrm>
            <a:off x="311700" y="140225"/>
            <a:ext cx="8520600" cy="572700"/>
          </a:xfrm>
          <a:prstGeom prst="rect">
            <a:avLst/>
          </a:prstGeom>
          <a:noFill/>
          <a:ln>
            <a:noFill/>
          </a:ln>
        </p:spPr>
        <p:txBody>
          <a:bodyPr wrap="square" lIns="91425" tIns="45700" rIns="91425" bIns="45700" anchor="ctr" anchorCtr="0">
            <a:noAutofit/>
          </a:bodyPr>
          <a:lstStyle/>
          <a:p>
            <a:pPr marL="0" marR="0" lvl="0" indent="0" algn="l" rtl="0">
              <a:lnSpc>
                <a:spcPct val="100000"/>
              </a:lnSpc>
              <a:spcBef>
                <a:spcPts val="0"/>
              </a:spcBef>
              <a:spcAft>
                <a:spcPts val="0"/>
              </a:spcAft>
              <a:buClr>
                <a:srgbClr val="953735"/>
              </a:buClr>
              <a:buSzPct val="25000"/>
              <a:buFont typeface="Arial"/>
              <a:buNone/>
            </a:pPr>
            <a:r>
              <a:rPr lang="en" sz="3600" b="1" i="0" u="none" strike="noStrike" cap="none">
                <a:latin typeface="Arial"/>
                <a:ea typeface="Arial"/>
                <a:cs typeface="Arial"/>
                <a:sym typeface="Arial"/>
              </a:rPr>
              <a:t>Intent Example</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130"/>
        <p:cNvGrpSpPr/>
        <p:nvPr/>
      </p:nvGrpSpPr>
      <p:grpSpPr>
        <a:xfrm>
          <a:off x="0" y="0"/>
          <a:ext cx="0" cy="0"/>
          <a:chOff x="0" y="0"/>
          <a:chExt cx="0" cy="0"/>
        </a:xfrm>
      </p:grpSpPr>
      <p:sp>
        <p:nvSpPr>
          <p:cNvPr id="1131" name="Shape 1131"/>
          <p:cNvSpPr/>
          <p:nvPr/>
        </p:nvSpPr>
        <p:spPr>
          <a:xfrm>
            <a:off x="3360782" y="945500"/>
            <a:ext cx="2585099" cy="824699"/>
          </a:xfrm>
          <a:prstGeom prst="roundRect">
            <a:avLst>
              <a:gd name="adj" fmla="val 16667"/>
            </a:avLst>
          </a:prstGeom>
          <a:solidFill>
            <a:schemeClr val="lt1"/>
          </a:solidFill>
          <a:ln w="25400" cap="flat" cmpd="sng">
            <a:solidFill>
              <a:schemeClr val="accent1"/>
            </a:solidFill>
            <a:prstDash val="solid"/>
            <a:round/>
            <a:headEnd type="none" w="med" len="med"/>
            <a:tailEnd type="none" w="med" len="med"/>
          </a:ln>
        </p:spPr>
        <p:txBody>
          <a:bodyPr wrap="square" lIns="91425" tIns="45700" rIns="91425" bIns="45700" anchor="ctr" anchorCtr="0">
            <a:noAutofit/>
          </a:bodyPr>
          <a:lstStyle/>
          <a:p>
            <a:pPr marL="0" marR="0" lvl="0" indent="0" algn="ctr" rtl="0">
              <a:lnSpc>
                <a:spcPct val="100000"/>
              </a:lnSpc>
              <a:spcBef>
                <a:spcPts val="0"/>
              </a:spcBef>
              <a:spcAft>
                <a:spcPts val="0"/>
              </a:spcAft>
              <a:buClr>
                <a:schemeClr val="dk1"/>
              </a:buClr>
              <a:buSzPct val="25000"/>
              <a:buFont typeface="Arial"/>
              <a:buNone/>
            </a:pPr>
            <a:r>
              <a:rPr lang="en" sz="1800" b="0" i="0" u="none" strike="noStrike" cap="none">
                <a:solidFill>
                  <a:schemeClr val="dk1"/>
                </a:solidFill>
                <a:latin typeface="Arial"/>
                <a:ea typeface="Arial"/>
                <a:cs typeface="Arial"/>
                <a:sym typeface="Arial"/>
              </a:rPr>
              <a:t>Host to Host Intent</a:t>
            </a:r>
          </a:p>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dk1"/>
              </a:solidFill>
              <a:latin typeface="Arial"/>
              <a:ea typeface="Arial"/>
              <a:cs typeface="Arial"/>
              <a:sym typeface="Arial"/>
            </a:endParaRPr>
          </a:p>
        </p:txBody>
      </p:sp>
      <p:sp>
        <p:nvSpPr>
          <p:cNvPr id="1132" name="Shape 1132"/>
          <p:cNvSpPr/>
          <p:nvPr/>
        </p:nvSpPr>
        <p:spPr>
          <a:xfrm>
            <a:off x="4188007" y="1380340"/>
            <a:ext cx="861732" cy="228959"/>
          </a:xfrm>
          <a:prstGeom prst="cloud">
            <a:avLst/>
          </a:prstGeom>
          <a:gradFill>
            <a:gsLst>
              <a:gs pos="0">
                <a:srgbClr val="BEDBFF"/>
              </a:gs>
              <a:gs pos="35000">
                <a:srgbClr val="D1E5FE"/>
              </a:gs>
              <a:gs pos="100000">
                <a:srgbClr val="EEF5FF"/>
              </a:gs>
            </a:gsLst>
            <a:lin ang="16200038" scaled="0"/>
          </a:gradFill>
          <a:ln w="9525" cap="flat" cmpd="sng">
            <a:solidFill>
              <a:srgbClr val="4A7DBB"/>
            </a:solidFill>
            <a:prstDash val="solid"/>
            <a:round/>
            <a:headEnd type="none" w="med" len="med"/>
            <a:tailEnd type="none" w="med" len="med"/>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dk1"/>
              </a:solidFill>
              <a:latin typeface="Arial"/>
              <a:ea typeface="Arial"/>
              <a:cs typeface="Arial"/>
              <a:sym typeface="Arial"/>
            </a:endParaRPr>
          </a:p>
        </p:txBody>
      </p:sp>
      <p:pic>
        <p:nvPicPr>
          <p:cNvPr id="1133" name="Shape 1133"/>
          <p:cNvPicPr preferRelativeResize="0"/>
          <p:nvPr/>
        </p:nvPicPr>
        <p:blipFill rotWithShape="1">
          <a:blip r:embed="rId3">
            <a:alphaModFix/>
          </a:blip>
          <a:srcRect/>
          <a:stretch/>
        </p:blipFill>
        <p:spPr>
          <a:xfrm>
            <a:off x="3533121" y="1350795"/>
            <a:ext cx="445199" cy="258599"/>
          </a:xfrm>
          <a:prstGeom prst="rect">
            <a:avLst/>
          </a:prstGeom>
          <a:noFill/>
          <a:ln>
            <a:noFill/>
          </a:ln>
        </p:spPr>
      </p:pic>
      <p:cxnSp>
        <p:nvCxnSpPr>
          <p:cNvPr id="1134" name="Shape 1134"/>
          <p:cNvCxnSpPr>
            <a:stCxn id="1133" idx="3"/>
          </p:cNvCxnSpPr>
          <p:nvPr/>
        </p:nvCxnSpPr>
        <p:spPr>
          <a:xfrm>
            <a:off x="3978321" y="1480095"/>
            <a:ext cx="1278300" cy="0"/>
          </a:xfrm>
          <a:prstGeom prst="straightConnector1">
            <a:avLst/>
          </a:prstGeom>
          <a:noFill/>
          <a:ln w="25400" cap="flat" cmpd="sng">
            <a:solidFill>
              <a:schemeClr val="accent2"/>
            </a:solidFill>
            <a:prstDash val="solid"/>
            <a:round/>
            <a:headEnd type="stealth" w="lg" len="lg"/>
            <a:tailEnd type="stealth" w="lg" len="lg"/>
          </a:ln>
        </p:spPr>
      </p:cxnSp>
      <p:pic>
        <p:nvPicPr>
          <p:cNvPr id="1135" name="Shape 1135"/>
          <p:cNvPicPr preferRelativeResize="0"/>
          <p:nvPr/>
        </p:nvPicPr>
        <p:blipFill rotWithShape="1">
          <a:blip r:embed="rId3">
            <a:alphaModFix/>
          </a:blip>
          <a:srcRect/>
          <a:stretch/>
        </p:blipFill>
        <p:spPr>
          <a:xfrm>
            <a:off x="5256510" y="1350795"/>
            <a:ext cx="445199" cy="258599"/>
          </a:xfrm>
          <a:prstGeom prst="rect">
            <a:avLst/>
          </a:prstGeom>
          <a:noFill/>
          <a:ln>
            <a:noFill/>
          </a:ln>
        </p:spPr>
      </p:pic>
      <p:sp>
        <p:nvSpPr>
          <p:cNvPr id="1136" name="Shape 1136"/>
          <p:cNvSpPr/>
          <p:nvPr/>
        </p:nvSpPr>
        <p:spPr>
          <a:xfrm>
            <a:off x="2338675" y="2844250"/>
            <a:ext cx="4629299" cy="626100"/>
          </a:xfrm>
          <a:prstGeom prst="roundRect">
            <a:avLst>
              <a:gd name="adj" fmla="val 16667"/>
            </a:avLst>
          </a:prstGeom>
          <a:solidFill>
            <a:srgbClr val="FCE5CD"/>
          </a:solidFill>
          <a:ln w="19050" cap="flat" cmpd="sng">
            <a:solidFill>
              <a:srgbClr val="B45F06"/>
            </a:solidFill>
            <a:prstDash val="solid"/>
            <a:round/>
            <a:headEnd type="none" w="med" len="med"/>
            <a:tailEnd type="none" w="med" len="med"/>
          </a:ln>
        </p:spPr>
        <p:txBody>
          <a:bodyPr wrap="square" lIns="91425" tIns="91425" rIns="91425" bIns="91425" anchor="ctr" anchorCtr="0">
            <a:noAutofit/>
          </a:bodyPr>
          <a:lstStyle/>
          <a:p>
            <a:pPr lvl="0" algn="ctr" rtl="0">
              <a:spcBef>
                <a:spcPts val="0"/>
              </a:spcBef>
              <a:buNone/>
            </a:pPr>
            <a:r>
              <a:rPr lang="en" sz="2400"/>
              <a:t>Intent Service API</a:t>
            </a:r>
          </a:p>
        </p:txBody>
      </p:sp>
      <p:sp>
        <p:nvSpPr>
          <p:cNvPr id="1137" name="Shape 1137"/>
          <p:cNvSpPr txBox="1"/>
          <p:nvPr/>
        </p:nvSpPr>
        <p:spPr>
          <a:xfrm>
            <a:off x="4886300" y="2044275"/>
            <a:ext cx="1710899" cy="365099"/>
          </a:xfrm>
          <a:prstGeom prst="rect">
            <a:avLst/>
          </a:prstGeom>
          <a:noFill/>
          <a:ln>
            <a:noFill/>
          </a:ln>
        </p:spPr>
        <p:txBody>
          <a:bodyPr wrap="square" lIns="91425" tIns="91425" rIns="91425" bIns="91425" anchor="t" anchorCtr="0">
            <a:noAutofit/>
          </a:bodyPr>
          <a:lstStyle/>
          <a:p>
            <a:pPr lvl="0" rtl="0">
              <a:spcBef>
                <a:spcPts val="0"/>
              </a:spcBef>
              <a:buNone/>
            </a:pPr>
            <a:r>
              <a:rPr lang="en" sz="2000">
                <a:solidFill>
                  <a:srgbClr val="073763"/>
                </a:solidFill>
                <a:latin typeface="Consolas"/>
                <a:ea typeface="Consolas"/>
                <a:cs typeface="Consolas"/>
                <a:sym typeface="Consolas"/>
              </a:rPr>
              <a:t>submit()</a:t>
            </a:r>
          </a:p>
        </p:txBody>
      </p:sp>
      <p:sp>
        <p:nvSpPr>
          <p:cNvPr id="1138" name="Shape 1138"/>
          <p:cNvSpPr/>
          <p:nvPr/>
        </p:nvSpPr>
        <p:spPr>
          <a:xfrm>
            <a:off x="4440925" y="1967575"/>
            <a:ext cx="353100" cy="670800"/>
          </a:xfrm>
          <a:prstGeom prst="downArrow">
            <a:avLst>
              <a:gd name="adj1" fmla="val 50000"/>
              <a:gd name="adj2" fmla="val 66475"/>
            </a:avLst>
          </a:prstGeom>
          <a:solidFill>
            <a:srgbClr val="C9DAF8"/>
          </a:solidFill>
          <a:ln w="19050" cap="flat" cmpd="sng">
            <a:solidFill>
              <a:srgbClr val="1C4587"/>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1139" name="Shape 1139"/>
          <p:cNvSpPr txBox="1">
            <a:spLocks noGrp="1"/>
          </p:cNvSpPr>
          <p:nvPr>
            <p:ph type="sldNum" idx="12"/>
          </p:nvPr>
        </p:nvSpPr>
        <p:spPr>
          <a:xfrm>
            <a:off x="8472457" y="4663216"/>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36</a:t>
            </a:fld>
            <a:endParaRPr lang="en"/>
          </a:p>
        </p:txBody>
      </p:sp>
      <p:sp>
        <p:nvSpPr>
          <p:cNvPr id="1140" name="Shape 1140"/>
          <p:cNvSpPr txBox="1">
            <a:spLocks noGrp="1"/>
          </p:cNvSpPr>
          <p:nvPr>
            <p:ph type="title"/>
          </p:nvPr>
        </p:nvSpPr>
        <p:spPr>
          <a:xfrm>
            <a:off x="311700" y="140225"/>
            <a:ext cx="8520600" cy="572700"/>
          </a:xfrm>
          <a:prstGeom prst="rect">
            <a:avLst/>
          </a:prstGeom>
          <a:noFill/>
          <a:ln>
            <a:noFill/>
          </a:ln>
        </p:spPr>
        <p:txBody>
          <a:bodyPr wrap="square" lIns="91425" tIns="45700" rIns="91425" bIns="45700" anchor="ctr" anchorCtr="0">
            <a:noAutofit/>
          </a:bodyPr>
          <a:lstStyle/>
          <a:p>
            <a:pPr marL="0" marR="0" lvl="0" indent="0" algn="l" rtl="0">
              <a:lnSpc>
                <a:spcPct val="100000"/>
              </a:lnSpc>
              <a:spcBef>
                <a:spcPts val="0"/>
              </a:spcBef>
              <a:spcAft>
                <a:spcPts val="0"/>
              </a:spcAft>
              <a:buClr>
                <a:srgbClr val="953735"/>
              </a:buClr>
              <a:buSzPct val="25000"/>
              <a:buFont typeface="Arial"/>
              <a:buNone/>
            </a:pPr>
            <a:r>
              <a:rPr lang="en" sz="3600" b="1" i="0" u="none" strike="noStrike" cap="none">
                <a:latin typeface="Arial"/>
                <a:ea typeface="Arial"/>
                <a:cs typeface="Arial"/>
                <a:sym typeface="Arial"/>
              </a:rPr>
              <a:t>Intent Example</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145"/>
        <p:cNvGrpSpPr/>
        <p:nvPr/>
      </p:nvGrpSpPr>
      <p:grpSpPr>
        <a:xfrm>
          <a:off x="0" y="0"/>
          <a:ext cx="0" cy="0"/>
          <a:chOff x="0" y="0"/>
          <a:chExt cx="0" cy="0"/>
        </a:xfrm>
      </p:grpSpPr>
      <p:sp>
        <p:nvSpPr>
          <p:cNvPr id="1146" name="Shape 1146"/>
          <p:cNvSpPr txBox="1"/>
          <p:nvPr/>
        </p:nvSpPr>
        <p:spPr>
          <a:xfrm>
            <a:off x="47414" y="1739483"/>
            <a:ext cx="2287499" cy="369299"/>
          </a:xfrm>
          <a:prstGeom prst="rect">
            <a:avLst/>
          </a:prstGeom>
          <a:noFill/>
          <a:ln>
            <a:noFill/>
          </a:ln>
        </p:spPr>
        <p:txBody>
          <a:bodyPr wrap="square" lIns="91425" tIns="45700" rIns="91425" bIns="45700" anchor="t" anchorCtr="0">
            <a:noAutofit/>
          </a:bodyPr>
          <a:lstStyle/>
          <a:p>
            <a:pPr marL="0" marR="0" lvl="0" indent="0" algn="l" rtl="0">
              <a:lnSpc>
                <a:spcPct val="100000"/>
              </a:lnSpc>
              <a:spcBef>
                <a:spcPts val="0"/>
              </a:spcBef>
              <a:spcAft>
                <a:spcPts val="0"/>
              </a:spcAft>
              <a:buClr>
                <a:srgbClr val="7F7F7F"/>
              </a:buClr>
              <a:buSzPct val="25000"/>
              <a:buFont typeface="Arial"/>
              <a:buNone/>
            </a:pPr>
            <a:r>
              <a:rPr lang="en" sz="1800" b="0" i="1" u="none" strike="noStrike" cap="none">
                <a:solidFill>
                  <a:srgbClr val="7F7F7F"/>
                </a:solidFill>
                <a:latin typeface="Arial"/>
                <a:ea typeface="Arial"/>
                <a:cs typeface="Arial"/>
                <a:sym typeface="Arial"/>
              </a:rPr>
              <a:t>COMPILATION</a:t>
            </a:r>
          </a:p>
        </p:txBody>
      </p:sp>
      <p:cxnSp>
        <p:nvCxnSpPr>
          <p:cNvPr id="1147" name="Shape 1147"/>
          <p:cNvCxnSpPr/>
          <p:nvPr/>
        </p:nvCxnSpPr>
        <p:spPr>
          <a:xfrm flipH="1">
            <a:off x="3631939" y="1764408"/>
            <a:ext cx="430800" cy="387899"/>
          </a:xfrm>
          <a:prstGeom prst="straightConnector1">
            <a:avLst/>
          </a:prstGeom>
          <a:noFill/>
          <a:ln w="25400" cap="flat" cmpd="sng">
            <a:solidFill>
              <a:schemeClr val="dk1"/>
            </a:solidFill>
            <a:prstDash val="solid"/>
            <a:round/>
            <a:headEnd type="none" w="med" len="med"/>
            <a:tailEnd type="stealth" w="lg" len="lg"/>
          </a:ln>
        </p:spPr>
      </p:cxnSp>
      <p:cxnSp>
        <p:nvCxnSpPr>
          <p:cNvPr id="1148" name="Shape 1148"/>
          <p:cNvCxnSpPr/>
          <p:nvPr/>
        </p:nvCxnSpPr>
        <p:spPr>
          <a:xfrm>
            <a:off x="5200175" y="1764408"/>
            <a:ext cx="379199" cy="387899"/>
          </a:xfrm>
          <a:prstGeom prst="straightConnector1">
            <a:avLst/>
          </a:prstGeom>
          <a:noFill/>
          <a:ln w="25400" cap="flat" cmpd="sng">
            <a:solidFill>
              <a:schemeClr val="dk1"/>
            </a:solidFill>
            <a:prstDash val="solid"/>
            <a:round/>
            <a:headEnd type="none" w="med" len="med"/>
            <a:tailEnd type="stealth" w="lg" len="lg"/>
          </a:ln>
        </p:spPr>
      </p:cxnSp>
      <p:grpSp>
        <p:nvGrpSpPr>
          <p:cNvPr id="1149" name="Shape 1149"/>
          <p:cNvGrpSpPr/>
          <p:nvPr/>
        </p:nvGrpSpPr>
        <p:grpSpPr>
          <a:xfrm>
            <a:off x="5200175" y="2152173"/>
            <a:ext cx="2585099" cy="904800"/>
            <a:chOff x="5200175" y="2152173"/>
            <a:chExt cx="2585099" cy="904800"/>
          </a:xfrm>
        </p:grpSpPr>
        <p:sp>
          <p:nvSpPr>
            <p:cNvPr id="1150" name="Shape 1150"/>
            <p:cNvSpPr/>
            <p:nvPr/>
          </p:nvSpPr>
          <p:spPr>
            <a:xfrm>
              <a:off x="5200175" y="2152173"/>
              <a:ext cx="2585099" cy="904800"/>
            </a:xfrm>
            <a:prstGeom prst="roundRect">
              <a:avLst>
                <a:gd name="adj" fmla="val 16667"/>
              </a:avLst>
            </a:prstGeom>
            <a:solidFill>
              <a:schemeClr val="lt1"/>
            </a:solidFill>
            <a:ln w="25400" cap="flat" cmpd="sng">
              <a:solidFill>
                <a:schemeClr val="accent1"/>
              </a:solidFill>
              <a:prstDash val="solid"/>
              <a:round/>
              <a:headEnd type="none" w="med" len="med"/>
              <a:tailEnd type="none" w="med" len="med"/>
            </a:ln>
          </p:spPr>
          <p:txBody>
            <a:bodyPr wrap="square" lIns="91425" tIns="45700" rIns="91425" bIns="45700" anchor="ctr" anchorCtr="0">
              <a:noAutofit/>
            </a:bodyPr>
            <a:lstStyle/>
            <a:p>
              <a:pPr marL="0" marR="0" lvl="0" indent="0" algn="ctr" rtl="0">
                <a:lnSpc>
                  <a:spcPct val="100000"/>
                </a:lnSpc>
                <a:spcBef>
                  <a:spcPts val="0"/>
                </a:spcBef>
                <a:spcAft>
                  <a:spcPts val="0"/>
                </a:spcAft>
                <a:buClr>
                  <a:schemeClr val="dk1"/>
                </a:buClr>
                <a:buSzPct val="25000"/>
                <a:buFont typeface="Arial"/>
                <a:buNone/>
              </a:pPr>
              <a:r>
                <a:rPr lang="en" sz="1800" b="0" i="0" u="none" strike="noStrike" cap="none">
                  <a:solidFill>
                    <a:schemeClr val="dk1"/>
                  </a:solidFill>
                  <a:latin typeface="Arial"/>
                  <a:ea typeface="Arial"/>
                  <a:cs typeface="Arial"/>
                  <a:sym typeface="Arial"/>
                </a:rPr>
                <a:t>Path Intent</a:t>
              </a:r>
            </a:p>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dk1"/>
                </a:solidFill>
                <a:latin typeface="Arial"/>
                <a:ea typeface="Arial"/>
                <a:cs typeface="Arial"/>
                <a:sym typeface="Arial"/>
              </a:endParaRPr>
            </a:p>
          </p:txBody>
        </p:sp>
        <p:pic>
          <p:nvPicPr>
            <p:cNvPr id="1151" name="Shape 1151"/>
            <p:cNvPicPr preferRelativeResize="0"/>
            <p:nvPr/>
          </p:nvPicPr>
          <p:blipFill rotWithShape="1">
            <a:blip r:embed="rId3">
              <a:alphaModFix/>
            </a:blip>
            <a:srcRect/>
            <a:stretch/>
          </p:blipFill>
          <p:spPr>
            <a:xfrm>
              <a:off x="5269110" y="2618085"/>
              <a:ext cx="445199" cy="258599"/>
            </a:xfrm>
            <a:prstGeom prst="rect">
              <a:avLst/>
            </a:prstGeom>
            <a:noFill/>
            <a:ln>
              <a:noFill/>
            </a:ln>
          </p:spPr>
        </p:pic>
        <p:pic>
          <p:nvPicPr>
            <p:cNvPr id="1152" name="Shape 1152"/>
            <p:cNvPicPr preferRelativeResize="0"/>
            <p:nvPr/>
          </p:nvPicPr>
          <p:blipFill rotWithShape="1">
            <a:blip r:embed="rId3">
              <a:alphaModFix/>
            </a:blip>
            <a:srcRect/>
            <a:stretch/>
          </p:blipFill>
          <p:spPr>
            <a:xfrm>
              <a:off x="7133360" y="2592234"/>
              <a:ext cx="445199" cy="258599"/>
            </a:xfrm>
            <a:prstGeom prst="rect">
              <a:avLst/>
            </a:prstGeom>
            <a:noFill/>
            <a:ln>
              <a:noFill/>
            </a:ln>
          </p:spPr>
        </p:pic>
        <p:pic>
          <p:nvPicPr>
            <p:cNvPr id="1153" name="Shape 1153"/>
            <p:cNvPicPr preferRelativeResize="0"/>
            <p:nvPr/>
          </p:nvPicPr>
          <p:blipFill rotWithShape="1">
            <a:blip r:embed="rId4">
              <a:alphaModFix/>
            </a:blip>
            <a:srcRect/>
            <a:stretch/>
          </p:blipFill>
          <p:spPr>
            <a:xfrm>
              <a:off x="5889528" y="2669785"/>
              <a:ext cx="331800" cy="146399"/>
            </a:xfrm>
            <a:prstGeom prst="rect">
              <a:avLst/>
            </a:prstGeom>
            <a:noFill/>
            <a:ln>
              <a:noFill/>
            </a:ln>
          </p:spPr>
        </p:pic>
        <p:pic>
          <p:nvPicPr>
            <p:cNvPr id="1154" name="Shape 1154"/>
            <p:cNvPicPr preferRelativeResize="0"/>
            <p:nvPr/>
          </p:nvPicPr>
          <p:blipFill rotWithShape="1">
            <a:blip r:embed="rId4">
              <a:alphaModFix/>
            </a:blip>
            <a:srcRect/>
            <a:stretch/>
          </p:blipFill>
          <p:spPr>
            <a:xfrm>
              <a:off x="6337607" y="2799041"/>
              <a:ext cx="331800" cy="146399"/>
            </a:xfrm>
            <a:prstGeom prst="rect">
              <a:avLst/>
            </a:prstGeom>
            <a:noFill/>
            <a:ln>
              <a:noFill/>
            </a:ln>
          </p:spPr>
        </p:pic>
        <p:cxnSp>
          <p:nvCxnSpPr>
            <p:cNvPr id="1155" name="Shape 1155"/>
            <p:cNvCxnSpPr>
              <a:stCxn id="1151" idx="3"/>
              <a:endCxn id="1153" idx="1"/>
            </p:cNvCxnSpPr>
            <p:nvPr/>
          </p:nvCxnSpPr>
          <p:spPr>
            <a:xfrm rot="10800000" flipH="1">
              <a:off x="5714310" y="2742885"/>
              <a:ext cx="175200" cy="4500"/>
            </a:xfrm>
            <a:prstGeom prst="straightConnector1">
              <a:avLst/>
            </a:prstGeom>
            <a:noFill/>
            <a:ln w="25400" cap="flat" cmpd="sng">
              <a:solidFill>
                <a:schemeClr val="accent2"/>
              </a:solidFill>
              <a:prstDash val="solid"/>
              <a:round/>
              <a:headEnd type="stealth" w="lg" len="lg"/>
              <a:tailEnd type="none" w="med" len="med"/>
            </a:ln>
          </p:spPr>
        </p:cxnSp>
        <p:cxnSp>
          <p:nvCxnSpPr>
            <p:cNvPr id="1156" name="Shape 1156"/>
            <p:cNvCxnSpPr/>
            <p:nvPr/>
          </p:nvCxnSpPr>
          <p:spPr>
            <a:xfrm>
              <a:off x="6165271" y="2799041"/>
              <a:ext cx="172199" cy="77700"/>
            </a:xfrm>
            <a:prstGeom prst="straightConnector1">
              <a:avLst/>
            </a:prstGeom>
            <a:noFill/>
            <a:ln w="25400" cap="flat" cmpd="sng">
              <a:solidFill>
                <a:schemeClr val="accent2"/>
              </a:solidFill>
              <a:prstDash val="solid"/>
              <a:round/>
              <a:headEnd type="stealth" w="lg" len="lg"/>
              <a:tailEnd type="none" w="med" len="med"/>
            </a:ln>
          </p:spPr>
        </p:cxnSp>
        <p:cxnSp>
          <p:nvCxnSpPr>
            <p:cNvPr id="1157" name="Shape 1157"/>
            <p:cNvCxnSpPr>
              <a:stCxn id="1154" idx="3"/>
            </p:cNvCxnSpPr>
            <p:nvPr/>
          </p:nvCxnSpPr>
          <p:spPr>
            <a:xfrm rot="10800000" flipH="1">
              <a:off x="6669407" y="2824841"/>
              <a:ext cx="150900" cy="47400"/>
            </a:xfrm>
            <a:prstGeom prst="straightConnector1">
              <a:avLst/>
            </a:prstGeom>
            <a:noFill/>
            <a:ln w="25400" cap="flat" cmpd="sng">
              <a:solidFill>
                <a:schemeClr val="accent2"/>
              </a:solidFill>
              <a:prstDash val="solid"/>
              <a:round/>
              <a:headEnd type="stealth" w="lg" len="lg"/>
              <a:tailEnd type="none" w="med" len="med"/>
            </a:ln>
          </p:spPr>
        </p:cxnSp>
        <p:cxnSp>
          <p:nvCxnSpPr>
            <p:cNvPr id="1158" name="Shape 1158"/>
            <p:cNvCxnSpPr/>
            <p:nvPr/>
          </p:nvCxnSpPr>
          <p:spPr>
            <a:xfrm rot="10800000" flipH="1">
              <a:off x="7050989" y="2721624"/>
              <a:ext cx="172199" cy="21300"/>
            </a:xfrm>
            <a:prstGeom prst="straightConnector1">
              <a:avLst/>
            </a:prstGeom>
            <a:noFill/>
            <a:ln w="25400" cap="flat" cmpd="sng">
              <a:solidFill>
                <a:schemeClr val="accent2"/>
              </a:solidFill>
              <a:prstDash val="solid"/>
              <a:round/>
              <a:headEnd type="stealth" w="lg" len="lg"/>
              <a:tailEnd type="none" w="med" len="med"/>
            </a:ln>
          </p:spPr>
        </p:cxnSp>
        <p:cxnSp>
          <p:nvCxnSpPr>
            <p:cNvPr id="1159" name="Shape 1159"/>
            <p:cNvCxnSpPr>
              <a:endCxn id="1160" idx="1"/>
            </p:cNvCxnSpPr>
            <p:nvPr/>
          </p:nvCxnSpPr>
          <p:spPr>
            <a:xfrm rot="10800000" flipH="1">
              <a:off x="6199607" y="2639583"/>
              <a:ext cx="138000" cy="56100"/>
            </a:xfrm>
            <a:prstGeom prst="straightConnector1">
              <a:avLst/>
            </a:prstGeom>
            <a:noFill/>
            <a:ln w="9525" cap="flat" cmpd="sng">
              <a:solidFill>
                <a:schemeClr val="dk1"/>
              </a:solidFill>
              <a:prstDash val="solid"/>
              <a:round/>
              <a:headEnd type="none" w="med" len="med"/>
              <a:tailEnd type="none" w="med" len="med"/>
            </a:ln>
          </p:spPr>
        </p:cxnSp>
        <p:cxnSp>
          <p:nvCxnSpPr>
            <p:cNvPr id="1161" name="Shape 1161"/>
            <p:cNvCxnSpPr/>
            <p:nvPr/>
          </p:nvCxnSpPr>
          <p:spPr>
            <a:xfrm>
              <a:off x="6647820" y="2648352"/>
              <a:ext cx="138000" cy="47399"/>
            </a:xfrm>
            <a:prstGeom prst="straightConnector1">
              <a:avLst/>
            </a:prstGeom>
            <a:noFill/>
            <a:ln w="9525" cap="flat" cmpd="sng">
              <a:solidFill>
                <a:schemeClr val="dk1"/>
              </a:solidFill>
              <a:prstDash val="solid"/>
              <a:round/>
              <a:headEnd type="none" w="med" len="med"/>
              <a:tailEnd type="none" w="med" len="med"/>
            </a:ln>
          </p:spPr>
        </p:cxnSp>
        <p:pic>
          <p:nvPicPr>
            <p:cNvPr id="1160" name="Shape 1160"/>
            <p:cNvPicPr preferRelativeResize="0"/>
            <p:nvPr/>
          </p:nvPicPr>
          <p:blipFill rotWithShape="1">
            <a:blip r:embed="rId5">
              <a:alphaModFix/>
            </a:blip>
            <a:srcRect/>
            <a:stretch/>
          </p:blipFill>
          <p:spPr>
            <a:xfrm>
              <a:off x="6337607" y="2566383"/>
              <a:ext cx="331800" cy="146399"/>
            </a:xfrm>
            <a:prstGeom prst="rect">
              <a:avLst/>
            </a:prstGeom>
            <a:noFill/>
            <a:ln>
              <a:noFill/>
            </a:ln>
          </p:spPr>
        </p:pic>
        <p:pic>
          <p:nvPicPr>
            <p:cNvPr id="1162" name="Shape 1162"/>
            <p:cNvPicPr preferRelativeResize="0"/>
            <p:nvPr/>
          </p:nvPicPr>
          <p:blipFill rotWithShape="1">
            <a:blip r:embed="rId4">
              <a:alphaModFix/>
            </a:blip>
            <a:srcRect/>
            <a:stretch/>
          </p:blipFill>
          <p:spPr>
            <a:xfrm>
              <a:off x="6716753" y="2669785"/>
              <a:ext cx="331800" cy="146399"/>
            </a:xfrm>
            <a:prstGeom prst="rect">
              <a:avLst/>
            </a:prstGeom>
            <a:noFill/>
            <a:ln>
              <a:noFill/>
            </a:ln>
          </p:spPr>
        </p:pic>
      </p:grpSp>
      <p:grpSp>
        <p:nvGrpSpPr>
          <p:cNvPr id="1163" name="Shape 1163"/>
          <p:cNvGrpSpPr/>
          <p:nvPr/>
        </p:nvGrpSpPr>
        <p:grpSpPr>
          <a:xfrm>
            <a:off x="1602928" y="2152173"/>
            <a:ext cx="2585099" cy="904800"/>
            <a:chOff x="1602928" y="2152173"/>
            <a:chExt cx="2585099" cy="904800"/>
          </a:xfrm>
        </p:grpSpPr>
        <p:sp>
          <p:nvSpPr>
            <p:cNvPr id="1164" name="Shape 1164"/>
            <p:cNvSpPr/>
            <p:nvPr/>
          </p:nvSpPr>
          <p:spPr>
            <a:xfrm>
              <a:off x="1602928" y="2152173"/>
              <a:ext cx="2585099" cy="904800"/>
            </a:xfrm>
            <a:prstGeom prst="roundRect">
              <a:avLst>
                <a:gd name="adj" fmla="val 16667"/>
              </a:avLst>
            </a:prstGeom>
            <a:solidFill>
              <a:schemeClr val="lt1"/>
            </a:solidFill>
            <a:ln w="25400" cap="flat" cmpd="sng">
              <a:solidFill>
                <a:schemeClr val="accent1"/>
              </a:solidFill>
              <a:prstDash val="solid"/>
              <a:round/>
              <a:headEnd type="none" w="med" len="med"/>
              <a:tailEnd type="none" w="med" len="med"/>
            </a:ln>
          </p:spPr>
          <p:txBody>
            <a:bodyPr wrap="square" lIns="91425" tIns="45700" rIns="91425" bIns="45700" anchor="ctr" anchorCtr="0">
              <a:noAutofit/>
            </a:bodyPr>
            <a:lstStyle/>
            <a:p>
              <a:pPr marL="0" marR="0" lvl="0" indent="0" algn="ctr" rtl="0">
                <a:lnSpc>
                  <a:spcPct val="100000"/>
                </a:lnSpc>
                <a:spcBef>
                  <a:spcPts val="0"/>
                </a:spcBef>
                <a:spcAft>
                  <a:spcPts val="0"/>
                </a:spcAft>
                <a:buClr>
                  <a:schemeClr val="dk1"/>
                </a:buClr>
                <a:buSzPct val="25000"/>
                <a:buFont typeface="Arial"/>
                <a:buNone/>
              </a:pPr>
              <a:r>
                <a:rPr lang="en" sz="1800" b="0" i="0" u="none" strike="noStrike" cap="none">
                  <a:solidFill>
                    <a:schemeClr val="dk1"/>
                  </a:solidFill>
                  <a:latin typeface="Arial"/>
                  <a:ea typeface="Arial"/>
                  <a:cs typeface="Arial"/>
                  <a:sym typeface="Arial"/>
                </a:rPr>
                <a:t>Path Intent</a:t>
              </a:r>
            </a:p>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dk1"/>
                </a:solidFill>
                <a:latin typeface="Arial"/>
                <a:ea typeface="Arial"/>
                <a:cs typeface="Arial"/>
                <a:sym typeface="Arial"/>
              </a:endParaRPr>
            </a:p>
          </p:txBody>
        </p:sp>
        <p:pic>
          <p:nvPicPr>
            <p:cNvPr id="1165" name="Shape 1165"/>
            <p:cNvPicPr preferRelativeResize="0"/>
            <p:nvPr/>
          </p:nvPicPr>
          <p:blipFill rotWithShape="1">
            <a:blip r:embed="rId3">
              <a:alphaModFix/>
            </a:blip>
            <a:srcRect/>
            <a:stretch/>
          </p:blipFill>
          <p:spPr>
            <a:xfrm>
              <a:off x="1671864" y="2618085"/>
              <a:ext cx="445199" cy="258599"/>
            </a:xfrm>
            <a:prstGeom prst="rect">
              <a:avLst/>
            </a:prstGeom>
            <a:noFill/>
            <a:ln>
              <a:noFill/>
            </a:ln>
          </p:spPr>
        </p:pic>
        <p:pic>
          <p:nvPicPr>
            <p:cNvPr id="1166" name="Shape 1166"/>
            <p:cNvPicPr preferRelativeResize="0"/>
            <p:nvPr/>
          </p:nvPicPr>
          <p:blipFill rotWithShape="1">
            <a:blip r:embed="rId3">
              <a:alphaModFix/>
            </a:blip>
            <a:srcRect/>
            <a:stretch/>
          </p:blipFill>
          <p:spPr>
            <a:xfrm>
              <a:off x="3536114" y="2592234"/>
              <a:ext cx="445199" cy="258599"/>
            </a:xfrm>
            <a:prstGeom prst="rect">
              <a:avLst/>
            </a:prstGeom>
            <a:noFill/>
            <a:ln>
              <a:noFill/>
            </a:ln>
          </p:spPr>
        </p:pic>
        <p:pic>
          <p:nvPicPr>
            <p:cNvPr id="1167" name="Shape 1167"/>
            <p:cNvPicPr preferRelativeResize="0"/>
            <p:nvPr/>
          </p:nvPicPr>
          <p:blipFill rotWithShape="1">
            <a:blip r:embed="rId4">
              <a:alphaModFix/>
            </a:blip>
            <a:srcRect/>
            <a:stretch/>
          </p:blipFill>
          <p:spPr>
            <a:xfrm>
              <a:off x="2292283" y="2669785"/>
              <a:ext cx="331800" cy="146399"/>
            </a:xfrm>
            <a:prstGeom prst="rect">
              <a:avLst/>
            </a:prstGeom>
            <a:noFill/>
            <a:ln>
              <a:noFill/>
            </a:ln>
          </p:spPr>
        </p:pic>
        <p:pic>
          <p:nvPicPr>
            <p:cNvPr id="1168" name="Shape 1168"/>
            <p:cNvPicPr preferRelativeResize="0"/>
            <p:nvPr/>
          </p:nvPicPr>
          <p:blipFill rotWithShape="1">
            <a:blip r:embed="rId4">
              <a:alphaModFix/>
            </a:blip>
            <a:srcRect/>
            <a:stretch/>
          </p:blipFill>
          <p:spPr>
            <a:xfrm>
              <a:off x="2740363" y="2799041"/>
              <a:ext cx="331800" cy="146399"/>
            </a:xfrm>
            <a:prstGeom prst="rect">
              <a:avLst/>
            </a:prstGeom>
            <a:noFill/>
            <a:ln>
              <a:noFill/>
            </a:ln>
          </p:spPr>
        </p:pic>
        <p:cxnSp>
          <p:nvCxnSpPr>
            <p:cNvPr id="1169" name="Shape 1169"/>
            <p:cNvCxnSpPr>
              <a:stCxn id="1165" idx="3"/>
              <a:endCxn id="1167" idx="1"/>
            </p:cNvCxnSpPr>
            <p:nvPr/>
          </p:nvCxnSpPr>
          <p:spPr>
            <a:xfrm rot="10800000" flipH="1">
              <a:off x="2117064" y="2742885"/>
              <a:ext cx="175200" cy="4500"/>
            </a:xfrm>
            <a:prstGeom prst="straightConnector1">
              <a:avLst/>
            </a:prstGeom>
            <a:noFill/>
            <a:ln w="25400" cap="flat" cmpd="sng">
              <a:solidFill>
                <a:schemeClr val="accent2"/>
              </a:solidFill>
              <a:prstDash val="solid"/>
              <a:round/>
              <a:headEnd type="none" w="med" len="med"/>
              <a:tailEnd type="stealth" w="lg" len="lg"/>
            </a:ln>
          </p:spPr>
        </p:cxnSp>
        <p:cxnSp>
          <p:nvCxnSpPr>
            <p:cNvPr id="1170" name="Shape 1170"/>
            <p:cNvCxnSpPr/>
            <p:nvPr/>
          </p:nvCxnSpPr>
          <p:spPr>
            <a:xfrm>
              <a:off x="2568025" y="2799041"/>
              <a:ext cx="172199" cy="77700"/>
            </a:xfrm>
            <a:prstGeom prst="straightConnector1">
              <a:avLst/>
            </a:prstGeom>
            <a:noFill/>
            <a:ln w="25400" cap="flat" cmpd="sng">
              <a:solidFill>
                <a:schemeClr val="accent2"/>
              </a:solidFill>
              <a:prstDash val="solid"/>
              <a:round/>
              <a:headEnd type="none" w="med" len="med"/>
              <a:tailEnd type="stealth" w="lg" len="lg"/>
            </a:ln>
          </p:spPr>
        </p:cxnSp>
        <p:cxnSp>
          <p:nvCxnSpPr>
            <p:cNvPr id="1171" name="Shape 1171"/>
            <p:cNvCxnSpPr>
              <a:stCxn id="1168" idx="3"/>
            </p:cNvCxnSpPr>
            <p:nvPr/>
          </p:nvCxnSpPr>
          <p:spPr>
            <a:xfrm rot="10800000" flipH="1">
              <a:off x="3072163" y="2824841"/>
              <a:ext cx="150900" cy="47400"/>
            </a:xfrm>
            <a:prstGeom prst="straightConnector1">
              <a:avLst/>
            </a:prstGeom>
            <a:noFill/>
            <a:ln w="25400" cap="flat" cmpd="sng">
              <a:solidFill>
                <a:schemeClr val="accent2"/>
              </a:solidFill>
              <a:prstDash val="solid"/>
              <a:round/>
              <a:headEnd type="none" w="med" len="med"/>
              <a:tailEnd type="stealth" w="lg" len="lg"/>
            </a:ln>
          </p:spPr>
        </p:cxnSp>
        <p:cxnSp>
          <p:nvCxnSpPr>
            <p:cNvPr id="1172" name="Shape 1172"/>
            <p:cNvCxnSpPr/>
            <p:nvPr/>
          </p:nvCxnSpPr>
          <p:spPr>
            <a:xfrm rot="10800000" flipH="1">
              <a:off x="3429719" y="2721624"/>
              <a:ext cx="172199" cy="21300"/>
            </a:xfrm>
            <a:prstGeom prst="straightConnector1">
              <a:avLst/>
            </a:prstGeom>
            <a:noFill/>
            <a:ln w="25400" cap="flat" cmpd="sng">
              <a:solidFill>
                <a:schemeClr val="accent2"/>
              </a:solidFill>
              <a:prstDash val="solid"/>
              <a:round/>
              <a:headEnd type="none" w="med" len="med"/>
              <a:tailEnd type="stealth" w="lg" len="lg"/>
            </a:ln>
          </p:spPr>
        </p:cxnSp>
        <p:cxnSp>
          <p:nvCxnSpPr>
            <p:cNvPr id="1173" name="Shape 1173"/>
            <p:cNvCxnSpPr>
              <a:endCxn id="1174" idx="1"/>
            </p:cNvCxnSpPr>
            <p:nvPr/>
          </p:nvCxnSpPr>
          <p:spPr>
            <a:xfrm rot="10800000" flipH="1">
              <a:off x="2602363" y="2639583"/>
              <a:ext cx="138000" cy="56100"/>
            </a:xfrm>
            <a:prstGeom prst="straightConnector1">
              <a:avLst/>
            </a:prstGeom>
            <a:noFill/>
            <a:ln w="9525" cap="flat" cmpd="sng">
              <a:solidFill>
                <a:schemeClr val="dk1"/>
              </a:solidFill>
              <a:prstDash val="solid"/>
              <a:round/>
              <a:headEnd type="none" w="med" len="med"/>
              <a:tailEnd type="none" w="med" len="med"/>
            </a:ln>
          </p:spPr>
        </p:cxnSp>
        <p:cxnSp>
          <p:nvCxnSpPr>
            <p:cNvPr id="1175" name="Shape 1175"/>
            <p:cNvCxnSpPr/>
            <p:nvPr/>
          </p:nvCxnSpPr>
          <p:spPr>
            <a:xfrm>
              <a:off x="3050574" y="2648352"/>
              <a:ext cx="138000" cy="47399"/>
            </a:xfrm>
            <a:prstGeom prst="straightConnector1">
              <a:avLst/>
            </a:prstGeom>
            <a:noFill/>
            <a:ln w="9525" cap="flat" cmpd="sng">
              <a:solidFill>
                <a:schemeClr val="dk1"/>
              </a:solidFill>
              <a:prstDash val="solid"/>
              <a:round/>
              <a:headEnd type="none" w="med" len="med"/>
              <a:tailEnd type="none" w="med" len="med"/>
            </a:ln>
          </p:spPr>
        </p:cxnSp>
        <p:pic>
          <p:nvPicPr>
            <p:cNvPr id="1174" name="Shape 1174"/>
            <p:cNvPicPr preferRelativeResize="0"/>
            <p:nvPr/>
          </p:nvPicPr>
          <p:blipFill rotWithShape="1">
            <a:blip r:embed="rId5">
              <a:alphaModFix/>
            </a:blip>
            <a:srcRect/>
            <a:stretch/>
          </p:blipFill>
          <p:spPr>
            <a:xfrm>
              <a:off x="2740363" y="2566383"/>
              <a:ext cx="331800" cy="146399"/>
            </a:xfrm>
            <a:prstGeom prst="rect">
              <a:avLst/>
            </a:prstGeom>
            <a:noFill/>
            <a:ln>
              <a:noFill/>
            </a:ln>
          </p:spPr>
        </p:pic>
        <p:pic>
          <p:nvPicPr>
            <p:cNvPr id="1176" name="Shape 1176"/>
            <p:cNvPicPr preferRelativeResize="0"/>
            <p:nvPr/>
          </p:nvPicPr>
          <p:blipFill rotWithShape="1">
            <a:blip r:embed="rId4">
              <a:alphaModFix/>
            </a:blip>
            <a:srcRect/>
            <a:stretch/>
          </p:blipFill>
          <p:spPr>
            <a:xfrm>
              <a:off x="3119508" y="2669785"/>
              <a:ext cx="331800" cy="146399"/>
            </a:xfrm>
            <a:prstGeom prst="rect">
              <a:avLst/>
            </a:prstGeom>
            <a:noFill/>
            <a:ln>
              <a:noFill/>
            </a:ln>
          </p:spPr>
        </p:pic>
      </p:grpSp>
      <p:sp>
        <p:nvSpPr>
          <p:cNvPr id="1177" name="Shape 1177"/>
          <p:cNvSpPr/>
          <p:nvPr/>
        </p:nvSpPr>
        <p:spPr>
          <a:xfrm>
            <a:off x="3360782" y="945500"/>
            <a:ext cx="2585099" cy="824699"/>
          </a:xfrm>
          <a:prstGeom prst="roundRect">
            <a:avLst>
              <a:gd name="adj" fmla="val 16667"/>
            </a:avLst>
          </a:prstGeom>
          <a:solidFill>
            <a:schemeClr val="lt1"/>
          </a:solidFill>
          <a:ln w="25400" cap="flat" cmpd="sng">
            <a:solidFill>
              <a:schemeClr val="accent1"/>
            </a:solidFill>
            <a:prstDash val="solid"/>
            <a:round/>
            <a:headEnd type="none" w="med" len="med"/>
            <a:tailEnd type="none" w="med" len="med"/>
          </a:ln>
        </p:spPr>
        <p:txBody>
          <a:bodyPr wrap="square" lIns="91425" tIns="45700" rIns="91425" bIns="45700" anchor="ctr" anchorCtr="0">
            <a:noAutofit/>
          </a:bodyPr>
          <a:lstStyle/>
          <a:p>
            <a:pPr marL="0" marR="0" lvl="0" indent="0" algn="ctr" rtl="0">
              <a:lnSpc>
                <a:spcPct val="100000"/>
              </a:lnSpc>
              <a:spcBef>
                <a:spcPts val="0"/>
              </a:spcBef>
              <a:spcAft>
                <a:spcPts val="0"/>
              </a:spcAft>
              <a:buClr>
                <a:schemeClr val="dk1"/>
              </a:buClr>
              <a:buSzPct val="25000"/>
              <a:buFont typeface="Arial"/>
              <a:buNone/>
            </a:pPr>
            <a:r>
              <a:rPr lang="en" sz="1800" b="0" i="0" u="none" strike="noStrike" cap="none">
                <a:solidFill>
                  <a:schemeClr val="dk1"/>
                </a:solidFill>
                <a:latin typeface="Arial"/>
                <a:ea typeface="Arial"/>
                <a:cs typeface="Arial"/>
                <a:sym typeface="Arial"/>
              </a:rPr>
              <a:t>Host to Host Intent</a:t>
            </a:r>
          </a:p>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dk1"/>
              </a:solidFill>
              <a:latin typeface="Arial"/>
              <a:ea typeface="Arial"/>
              <a:cs typeface="Arial"/>
              <a:sym typeface="Arial"/>
            </a:endParaRPr>
          </a:p>
        </p:txBody>
      </p:sp>
      <p:sp>
        <p:nvSpPr>
          <p:cNvPr id="1178" name="Shape 1178"/>
          <p:cNvSpPr/>
          <p:nvPr/>
        </p:nvSpPr>
        <p:spPr>
          <a:xfrm>
            <a:off x="4188007" y="1380340"/>
            <a:ext cx="861732" cy="228959"/>
          </a:xfrm>
          <a:prstGeom prst="cloud">
            <a:avLst/>
          </a:prstGeom>
          <a:gradFill>
            <a:gsLst>
              <a:gs pos="0">
                <a:srgbClr val="BEDBFF"/>
              </a:gs>
              <a:gs pos="35000">
                <a:srgbClr val="D1E5FE"/>
              </a:gs>
              <a:gs pos="100000">
                <a:srgbClr val="EEF5FF"/>
              </a:gs>
            </a:gsLst>
            <a:lin ang="16200038" scaled="0"/>
          </a:gradFill>
          <a:ln w="9525" cap="flat" cmpd="sng">
            <a:solidFill>
              <a:srgbClr val="4A7DBB"/>
            </a:solidFill>
            <a:prstDash val="solid"/>
            <a:round/>
            <a:headEnd type="none" w="med" len="med"/>
            <a:tailEnd type="none" w="med" len="med"/>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dk1"/>
              </a:solidFill>
              <a:latin typeface="Arial"/>
              <a:ea typeface="Arial"/>
              <a:cs typeface="Arial"/>
              <a:sym typeface="Arial"/>
            </a:endParaRPr>
          </a:p>
        </p:txBody>
      </p:sp>
      <p:pic>
        <p:nvPicPr>
          <p:cNvPr id="1179" name="Shape 1179"/>
          <p:cNvPicPr preferRelativeResize="0"/>
          <p:nvPr/>
        </p:nvPicPr>
        <p:blipFill rotWithShape="1">
          <a:blip r:embed="rId3">
            <a:alphaModFix/>
          </a:blip>
          <a:srcRect/>
          <a:stretch/>
        </p:blipFill>
        <p:spPr>
          <a:xfrm>
            <a:off x="3533121" y="1350795"/>
            <a:ext cx="445199" cy="258599"/>
          </a:xfrm>
          <a:prstGeom prst="rect">
            <a:avLst/>
          </a:prstGeom>
          <a:noFill/>
          <a:ln>
            <a:noFill/>
          </a:ln>
        </p:spPr>
      </p:pic>
      <p:cxnSp>
        <p:nvCxnSpPr>
          <p:cNvPr id="1180" name="Shape 1180"/>
          <p:cNvCxnSpPr>
            <a:stCxn id="1179" idx="3"/>
          </p:cNvCxnSpPr>
          <p:nvPr/>
        </p:nvCxnSpPr>
        <p:spPr>
          <a:xfrm>
            <a:off x="3978321" y="1480095"/>
            <a:ext cx="1278300" cy="0"/>
          </a:xfrm>
          <a:prstGeom prst="straightConnector1">
            <a:avLst/>
          </a:prstGeom>
          <a:noFill/>
          <a:ln w="25400" cap="flat" cmpd="sng">
            <a:solidFill>
              <a:schemeClr val="accent2"/>
            </a:solidFill>
            <a:prstDash val="solid"/>
            <a:round/>
            <a:headEnd type="stealth" w="lg" len="lg"/>
            <a:tailEnd type="stealth" w="lg" len="lg"/>
          </a:ln>
        </p:spPr>
      </p:cxnSp>
      <p:pic>
        <p:nvPicPr>
          <p:cNvPr id="1181" name="Shape 1181"/>
          <p:cNvPicPr preferRelativeResize="0"/>
          <p:nvPr/>
        </p:nvPicPr>
        <p:blipFill rotWithShape="1">
          <a:blip r:embed="rId3">
            <a:alphaModFix/>
          </a:blip>
          <a:srcRect/>
          <a:stretch/>
        </p:blipFill>
        <p:spPr>
          <a:xfrm>
            <a:off x="5256510" y="1350795"/>
            <a:ext cx="445199" cy="258599"/>
          </a:xfrm>
          <a:prstGeom prst="rect">
            <a:avLst/>
          </a:prstGeom>
          <a:noFill/>
          <a:ln>
            <a:noFill/>
          </a:ln>
        </p:spPr>
      </p:pic>
      <p:sp>
        <p:nvSpPr>
          <p:cNvPr id="1182" name="Shape 1182"/>
          <p:cNvSpPr txBox="1">
            <a:spLocks noGrp="1"/>
          </p:cNvSpPr>
          <p:nvPr>
            <p:ph type="title"/>
          </p:nvPr>
        </p:nvSpPr>
        <p:spPr>
          <a:xfrm>
            <a:off x="311700" y="140225"/>
            <a:ext cx="8520600" cy="572700"/>
          </a:xfrm>
          <a:prstGeom prst="rect">
            <a:avLst/>
          </a:prstGeom>
          <a:noFill/>
          <a:ln>
            <a:noFill/>
          </a:ln>
        </p:spPr>
        <p:txBody>
          <a:bodyPr wrap="square" lIns="91425" tIns="45700" rIns="91425" bIns="45700" anchor="ctr" anchorCtr="0">
            <a:noAutofit/>
          </a:bodyPr>
          <a:lstStyle/>
          <a:p>
            <a:pPr marL="0" marR="0" lvl="0" indent="0" algn="l" rtl="0">
              <a:lnSpc>
                <a:spcPct val="100000"/>
              </a:lnSpc>
              <a:spcBef>
                <a:spcPts val="0"/>
              </a:spcBef>
              <a:spcAft>
                <a:spcPts val="0"/>
              </a:spcAft>
              <a:buClr>
                <a:srgbClr val="953735"/>
              </a:buClr>
              <a:buSzPct val="25000"/>
              <a:buFont typeface="Arial"/>
              <a:buNone/>
            </a:pPr>
            <a:r>
              <a:rPr lang="en" sz="3600" b="1" i="0" u="none" strike="noStrike" cap="none">
                <a:latin typeface="Arial"/>
                <a:ea typeface="Arial"/>
                <a:cs typeface="Arial"/>
                <a:sym typeface="Arial"/>
              </a:rPr>
              <a:t>Intent Example</a:t>
            </a:r>
          </a:p>
        </p:txBody>
      </p:sp>
      <p:sp>
        <p:nvSpPr>
          <p:cNvPr id="1183" name="Shape 1183"/>
          <p:cNvSpPr txBox="1">
            <a:spLocks noGrp="1"/>
          </p:cNvSpPr>
          <p:nvPr>
            <p:ph type="sldNum" idx="12"/>
          </p:nvPr>
        </p:nvSpPr>
        <p:spPr>
          <a:xfrm>
            <a:off x="8472457" y="4663216"/>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37</a:t>
            </a:fld>
            <a:endParaRPr lang="en"/>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188"/>
        <p:cNvGrpSpPr/>
        <p:nvPr/>
      </p:nvGrpSpPr>
      <p:grpSpPr>
        <a:xfrm>
          <a:off x="0" y="0"/>
          <a:ext cx="0" cy="0"/>
          <a:chOff x="0" y="0"/>
          <a:chExt cx="0" cy="0"/>
        </a:xfrm>
      </p:grpSpPr>
      <p:sp>
        <p:nvSpPr>
          <p:cNvPr id="1189" name="Shape 1189"/>
          <p:cNvSpPr txBox="1"/>
          <p:nvPr/>
        </p:nvSpPr>
        <p:spPr>
          <a:xfrm>
            <a:off x="47414" y="1739483"/>
            <a:ext cx="2287499" cy="369299"/>
          </a:xfrm>
          <a:prstGeom prst="rect">
            <a:avLst/>
          </a:prstGeom>
          <a:noFill/>
          <a:ln>
            <a:noFill/>
          </a:ln>
        </p:spPr>
        <p:txBody>
          <a:bodyPr wrap="square" lIns="91425" tIns="45700" rIns="91425" bIns="45700" anchor="t" anchorCtr="0">
            <a:noAutofit/>
          </a:bodyPr>
          <a:lstStyle/>
          <a:p>
            <a:pPr marL="0" marR="0" lvl="0" indent="0" algn="l" rtl="0">
              <a:lnSpc>
                <a:spcPct val="100000"/>
              </a:lnSpc>
              <a:spcBef>
                <a:spcPts val="0"/>
              </a:spcBef>
              <a:spcAft>
                <a:spcPts val="0"/>
              </a:spcAft>
              <a:buClr>
                <a:srgbClr val="7F7F7F"/>
              </a:buClr>
              <a:buSzPct val="25000"/>
              <a:buFont typeface="Arial"/>
              <a:buNone/>
            </a:pPr>
            <a:r>
              <a:rPr lang="en" sz="1800" b="0" i="1" u="none" strike="noStrike" cap="none">
                <a:solidFill>
                  <a:srgbClr val="7F7F7F"/>
                </a:solidFill>
                <a:latin typeface="Arial"/>
                <a:ea typeface="Arial"/>
                <a:cs typeface="Arial"/>
                <a:sym typeface="Arial"/>
              </a:rPr>
              <a:t>COMPILATION</a:t>
            </a:r>
          </a:p>
        </p:txBody>
      </p:sp>
      <p:sp>
        <p:nvSpPr>
          <p:cNvPr id="1190" name="Shape 1190"/>
          <p:cNvSpPr txBox="1"/>
          <p:nvPr/>
        </p:nvSpPr>
        <p:spPr>
          <a:xfrm>
            <a:off x="47414" y="3133677"/>
            <a:ext cx="1991400" cy="369299"/>
          </a:xfrm>
          <a:prstGeom prst="rect">
            <a:avLst/>
          </a:prstGeom>
          <a:noFill/>
          <a:ln>
            <a:noFill/>
          </a:ln>
        </p:spPr>
        <p:txBody>
          <a:bodyPr wrap="square" lIns="91425" tIns="45700" rIns="91425" bIns="45700" anchor="t" anchorCtr="0">
            <a:noAutofit/>
          </a:bodyPr>
          <a:lstStyle/>
          <a:p>
            <a:pPr marL="0" marR="0" lvl="0" indent="0" algn="l" rtl="0">
              <a:lnSpc>
                <a:spcPct val="100000"/>
              </a:lnSpc>
              <a:spcBef>
                <a:spcPts val="0"/>
              </a:spcBef>
              <a:spcAft>
                <a:spcPts val="0"/>
              </a:spcAft>
              <a:buClr>
                <a:srgbClr val="7F7F7F"/>
              </a:buClr>
              <a:buSzPct val="25000"/>
              <a:buFont typeface="Arial"/>
              <a:buNone/>
            </a:pPr>
            <a:r>
              <a:rPr lang="en" sz="1800" b="0" i="1" u="none" strike="noStrike" cap="none">
                <a:solidFill>
                  <a:srgbClr val="7F7F7F"/>
                </a:solidFill>
                <a:latin typeface="Arial"/>
                <a:ea typeface="Arial"/>
                <a:cs typeface="Arial"/>
                <a:sym typeface="Arial"/>
              </a:rPr>
              <a:t>INSTALLATION</a:t>
            </a:r>
          </a:p>
        </p:txBody>
      </p:sp>
      <p:cxnSp>
        <p:nvCxnSpPr>
          <p:cNvPr id="1191" name="Shape 1191"/>
          <p:cNvCxnSpPr/>
          <p:nvPr/>
        </p:nvCxnSpPr>
        <p:spPr>
          <a:xfrm flipH="1">
            <a:off x="3631939" y="1764408"/>
            <a:ext cx="430800" cy="387899"/>
          </a:xfrm>
          <a:prstGeom prst="straightConnector1">
            <a:avLst/>
          </a:prstGeom>
          <a:noFill/>
          <a:ln w="25400" cap="flat" cmpd="sng">
            <a:solidFill>
              <a:schemeClr val="dk1"/>
            </a:solidFill>
            <a:prstDash val="solid"/>
            <a:round/>
            <a:headEnd type="none" w="med" len="med"/>
            <a:tailEnd type="stealth" w="lg" len="lg"/>
          </a:ln>
        </p:spPr>
      </p:cxnSp>
      <p:cxnSp>
        <p:nvCxnSpPr>
          <p:cNvPr id="1192" name="Shape 1192"/>
          <p:cNvCxnSpPr/>
          <p:nvPr/>
        </p:nvCxnSpPr>
        <p:spPr>
          <a:xfrm>
            <a:off x="5200175" y="1764408"/>
            <a:ext cx="379199" cy="387899"/>
          </a:xfrm>
          <a:prstGeom prst="straightConnector1">
            <a:avLst/>
          </a:prstGeom>
          <a:noFill/>
          <a:ln w="25400" cap="flat" cmpd="sng">
            <a:solidFill>
              <a:schemeClr val="dk1"/>
            </a:solidFill>
            <a:prstDash val="solid"/>
            <a:round/>
            <a:headEnd type="none" w="med" len="med"/>
            <a:tailEnd type="stealth" w="lg" len="lg"/>
          </a:ln>
        </p:spPr>
      </p:cxnSp>
      <p:cxnSp>
        <p:nvCxnSpPr>
          <p:cNvPr id="1193" name="Shape 1193"/>
          <p:cNvCxnSpPr/>
          <p:nvPr/>
        </p:nvCxnSpPr>
        <p:spPr>
          <a:xfrm flipH="1">
            <a:off x="2149000" y="3056950"/>
            <a:ext cx="263999" cy="543299"/>
          </a:xfrm>
          <a:prstGeom prst="straightConnector1">
            <a:avLst/>
          </a:prstGeom>
          <a:noFill/>
          <a:ln w="25400" cap="flat" cmpd="sng">
            <a:solidFill>
              <a:schemeClr val="dk1"/>
            </a:solidFill>
            <a:prstDash val="solid"/>
            <a:round/>
            <a:headEnd type="none" w="med" len="med"/>
            <a:tailEnd type="stealth" w="lg" len="lg"/>
          </a:ln>
        </p:spPr>
      </p:cxnSp>
      <p:cxnSp>
        <p:nvCxnSpPr>
          <p:cNvPr id="1194" name="Shape 1194"/>
          <p:cNvCxnSpPr/>
          <p:nvPr/>
        </p:nvCxnSpPr>
        <p:spPr>
          <a:xfrm>
            <a:off x="3222909" y="3056950"/>
            <a:ext cx="464699" cy="1086900"/>
          </a:xfrm>
          <a:prstGeom prst="straightConnector1">
            <a:avLst/>
          </a:prstGeom>
          <a:noFill/>
          <a:ln w="25400" cap="flat" cmpd="sng">
            <a:solidFill>
              <a:schemeClr val="dk1"/>
            </a:solidFill>
            <a:prstDash val="solid"/>
            <a:round/>
            <a:headEnd type="none" w="med" len="med"/>
            <a:tailEnd type="stealth" w="lg" len="lg"/>
          </a:ln>
        </p:spPr>
      </p:cxnSp>
      <p:cxnSp>
        <p:nvCxnSpPr>
          <p:cNvPr id="1195" name="Shape 1195"/>
          <p:cNvCxnSpPr/>
          <p:nvPr/>
        </p:nvCxnSpPr>
        <p:spPr>
          <a:xfrm flipH="1">
            <a:off x="5913480" y="3056950"/>
            <a:ext cx="307800" cy="562199"/>
          </a:xfrm>
          <a:prstGeom prst="straightConnector1">
            <a:avLst/>
          </a:prstGeom>
          <a:noFill/>
          <a:ln w="25400" cap="flat" cmpd="sng">
            <a:solidFill>
              <a:schemeClr val="dk1"/>
            </a:solidFill>
            <a:prstDash val="solid"/>
            <a:round/>
            <a:headEnd type="none" w="med" len="med"/>
            <a:tailEnd type="stealth" w="lg" len="lg"/>
          </a:ln>
        </p:spPr>
      </p:cxnSp>
      <p:cxnSp>
        <p:nvCxnSpPr>
          <p:cNvPr id="1196" name="Shape 1196"/>
          <p:cNvCxnSpPr/>
          <p:nvPr/>
        </p:nvCxnSpPr>
        <p:spPr>
          <a:xfrm>
            <a:off x="6944846" y="3056950"/>
            <a:ext cx="708000" cy="1030800"/>
          </a:xfrm>
          <a:prstGeom prst="straightConnector1">
            <a:avLst/>
          </a:prstGeom>
          <a:noFill/>
          <a:ln w="25400" cap="flat" cmpd="sng">
            <a:solidFill>
              <a:schemeClr val="dk1"/>
            </a:solidFill>
            <a:prstDash val="solid"/>
            <a:round/>
            <a:headEnd type="none" w="med" len="med"/>
            <a:tailEnd type="stealth" w="lg" len="lg"/>
          </a:ln>
        </p:spPr>
      </p:cxnSp>
      <p:grpSp>
        <p:nvGrpSpPr>
          <p:cNvPr id="1197" name="Shape 1197"/>
          <p:cNvGrpSpPr/>
          <p:nvPr/>
        </p:nvGrpSpPr>
        <p:grpSpPr>
          <a:xfrm>
            <a:off x="868787" y="3589657"/>
            <a:ext cx="2043600" cy="875700"/>
            <a:chOff x="868787" y="3589657"/>
            <a:chExt cx="2043600" cy="875700"/>
          </a:xfrm>
        </p:grpSpPr>
        <p:sp>
          <p:nvSpPr>
            <p:cNvPr id="1198" name="Shape 1198"/>
            <p:cNvSpPr/>
            <p:nvPr/>
          </p:nvSpPr>
          <p:spPr>
            <a:xfrm>
              <a:off x="868787" y="3589657"/>
              <a:ext cx="2043600" cy="875700"/>
            </a:xfrm>
            <a:prstGeom prst="roundRect">
              <a:avLst>
                <a:gd name="adj" fmla="val 16667"/>
              </a:avLst>
            </a:prstGeom>
            <a:solidFill>
              <a:schemeClr val="lt1"/>
            </a:solidFill>
            <a:ln w="25400" cap="flat" cmpd="sng">
              <a:solidFill>
                <a:schemeClr val="accent1"/>
              </a:solidFill>
              <a:prstDash val="solid"/>
              <a:round/>
              <a:headEnd type="none" w="med" len="med"/>
              <a:tailEnd type="none" w="med" len="med"/>
            </a:ln>
          </p:spPr>
          <p:txBody>
            <a:bodyPr wrap="square" lIns="91425" tIns="45700" rIns="91425" bIns="45700" anchor="ctr" anchorCtr="0">
              <a:noAutofit/>
            </a:bodyPr>
            <a:lstStyle/>
            <a:p>
              <a:pPr marL="0" marR="0" lvl="0" indent="0" algn="ctr" rtl="0">
                <a:lnSpc>
                  <a:spcPct val="100000"/>
                </a:lnSpc>
                <a:spcBef>
                  <a:spcPts val="0"/>
                </a:spcBef>
                <a:spcAft>
                  <a:spcPts val="0"/>
                </a:spcAft>
                <a:buClr>
                  <a:schemeClr val="dk1"/>
                </a:buClr>
                <a:buSzPct val="25000"/>
                <a:buFont typeface="Arial"/>
                <a:buNone/>
              </a:pPr>
              <a:r>
                <a:rPr lang="en" sz="1800" b="0" i="0" u="none" strike="noStrike" cap="none">
                  <a:solidFill>
                    <a:schemeClr val="dk1"/>
                  </a:solidFill>
                  <a:latin typeface="Arial"/>
                  <a:ea typeface="Arial"/>
                  <a:cs typeface="Arial"/>
                  <a:sym typeface="Arial"/>
                </a:rPr>
                <a:t>Flow Rule Batch</a:t>
              </a:r>
            </a:p>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dk1"/>
                </a:solidFill>
                <a:latin typeface="Arial"/>
                <a:ea typeface="Arial"/>
                <a:cs typeface="Arial"/>
                <a:sym typeface="Arial"/>
              </a:endParaRPr>
            </a:p>
          </p:txBody>
        </p:sp>
        <p:cxnSp>
          <p:nvCxnSpPr>
            <p:cNvPr id="1199" name="Shape 1199"/>
            <p:cNvCxnSpPr/>
            <p:nvPr/>
          </p:nvCxnSpPr>
          <p:spPr>
            <a:xfrm rot="10800000" flipH="1">
              <a:off x="1632075" y="4047126"/>
              <a:ext cx="138000" cy="56099"/>
            </a:xfrm>
            <a:prstGeom prst="straightConnector1">
              <a:avLst/>
            </a:prstGeom>
            <a:noFill/>
            <a:ln w="9525" cap="flat" cmpd="sng">
              <a:solidFill>
                <a:schemeClr val="dk1"/>
              </a:solidFill>
              <a:prstDash val="solid"/>
              <a:round/>
              <a:headEnd type="none" w="med" len="med"/>
              <a:tailEnd type="none" w="med" len="med"/>
            </a:ln>
          </p:spPr>
        </p:cxnSp>
        <p:cxnSp>
          <p:nvCxnSpPr>
            <p:cNvPr id="1200" name="Shape 1200"/>
            <p:cNvCxnSpPr/>
            <p:nvPr/>
          </p:nvCxnSpPr>
          <p:spPr>
            <a:xfrm>
              <a:off x="2080158" y="4051526"/>
              <a:ext cx="138000" cy="73199"/>
            </a:xfrm>
            <a:prstGeom prst="straightConnector1">
              <a:avLst/>
            </a:prstGeom>
            <a:noFill/>
            <a:ln w="9525" cap="flat" cmpd="sng">
              <a:solidFill>
                <a:schemeClr val="dk1"/>
              </a:solidFill>
              <a:prstDash val="solid"/>
              <a:round/>
              <a:headEnd type="none" w="med" len="med"/>
              <a:tailEnd type="none" w="med" len="med"/>
            </a:ln>
          </p:spPr>
        </p:cxnSp>
        <p:cxnSp>
          <p:nvCxnSpPr>
            <p:cNvPr id="1201" name="Shape 1201"/>
            <p:cNvCxnSpPr/>
            <p:nvPr/>
          </p:nvCxnSpPr>
          <p:spPr>
            <a:xfrm rot="10800000" flipH="1">
              <a:off x="2045690" y="4176380"/>
              <a:ext cx="138000" cy="56099"/>
            </a:xfrm>
            <a:prstGeom prst="straightConnector1">
              <a:avLst/>
            </a:prstGeom>
            <a:noFill/>
            <a:ln w="9525" cap="flat" cmpd="sng">
              <a:solidFill>
                <a:schemeClr val="dk1"/>
              </a:solidFill>
              <a:prstDash val="solid"/>
              <a:round/>
              <a:headEnd type="none" w="med" len="med"/>
              <a:tailEnd type="none" w="med" len="med"/>
            </a:ln>
          </p:spPr>
        </p:cxnSp>
        <p:cxnSp>
          <p:nvCxnSpPr>
            <p:cNvPr id="1202" name="Shape 1202"/>
            <p:cNvCxnSpPr>
              <a:endCxn id="1203" idx="1"/>
            </p:cNvCxnSpPr>
            <p:nvPr/>
          </p:nvCxnSpPr>
          <p:spPr>
            <a:xfrm>
              <a:off x="1597747" y="4180914"/>
              <a:ext cx="172199" cy="94500"/>
            </a:xfrm>
            <a:prstGeom prst="straightConnector1">
              <a:avLst/>
            </a:prstGeom>
            <a:noFill/>
            <a:ln w="9525" cap="flat" cmpd="sng">
              <a:solidFill>
                <a:schemeClr val="dk1"/>
              </a:solidFill>
              <a:prstDash val="solid"/>
              <a:round/>
              <a:headEnd type="none" w="med" len="med"/>
              <a:tailEnd type="none" w="med" len="med"/>
            </a:ln>
          </p:spPr>
        </p:cxnSp>
        <p:pic>
          <p:nvPicPr>
            <p:cNvPr id="1204" name="Shape 1204"/>
            <p:cNvPicPr preferRelativeResize="0"/>
            <p:nvPr/>
          </p:nvPicPr>
          <p:blipFill rotWithShape="1">
            <a:blip r:embed="rId3">
              <a:alphaModFix/>
            </a:blip>
            <a:srcRect/>
            <a:stretch/>
          </p:blipFill>
          <p:spPr>
            <a:xfrm>
              <a:off x="1321866" y="4072960"/>
              <a:ext cx="331800" cy="146399"/>
            </a:xfrm>
            <a:prstGeom prst="rect">
              <a:avLst/>
            </a:prstGeom>
            <a:noFill/>
            <a:ln>
              <a:noFill/>
            </a:ln>
          </p:spPr>
        </p:pic>
        <p:pic>
          <p:nvPicPr>
            <p:cNvPr id="1205" name="Shape 1205"/>
            <p:cNvPicPr preferRelativeResize="0"/>
            <p:nvPr/>
          </p:nvPicPr>
          <p:blipFill rotWithShape="1">
            <a:blip r:embed="rId4">
              <a:alphaModFix/>
            </a:blip>
            <a:srcRect/>
            <a:stretch/>
          </p:blipFill>
          <p:spPr>
            <a:xfrm>
              <a:off x="1769947" y="3969557"/>
              <a:ext cx="331800" cy="146399"/>
            </a:xfrm>
            <a:prstGeom prst="rect">
              <a:avLst/>
            </a:prstGeom>
            <a:noFill/>
            <a:ln>
              <a:noFill/>
            </a:ln>
          </p:spPr>
        </p:pic>
        <p:pic>
          <p:nvPicPr>
            <p:cNvPr id="1206" name="Shape 1206"/>
            <p:cNvPicPr preferRelativeResize="0"/>
            <p:nvPr/>
          </p:nvPicPr>
          <p:blipFill rotWithShape="1">
            <a:blip r:embed="rId4">
              <a:alphaModFix/>
            </a:blip>
            <a:srcRect/>
            <a:stretch/>
          </p:blipFill>
          <p:spPr>
            <a:xfrm>
              <a:off x="2149091" y="4072960"/>
              <a:ext cx="331800" cy="146399"/>
            </a:xfrm>
            <a:prstGeom prst="rect">
              <a:avLst/>
            </a:prstGeom>
            <a:noFill/>
            <a:ln>
              <a:noFill/>
            </a:ln>
          </p:spPr>
        </p:pic>
        <p:pic>
          <p:nvPicPr>
            <p:cNvPr id="1203" name="Shape 1203"/>
            <p:cNvPicPr preferRelativeResize="0"/>
            <p:nvPr/>
          </p:nvPicPr>
          <p:blipFill rotWithShape="1">
            <a:blip r:embed="rId4">
              <a:alphaModFix/>
            </a:blip>
            <a:srcRect/>
            <a:stretch/>
          </p:blipFill>
          <p:spPr>
            <a:xfrm>
              <a:off x="1769947" y="4202214"/>
              <a:ext cx="331800" cy="146399"/>
            </a:xfrm>
            <a:prstGeom prst="rect">
              <a:avLst/>
            </a:prstGeom>
            <a:noFill/>
            <a:ln>
              <a:noFill/>
            </a:ln>
          </p:spPr>
        </p:pic>
        <p:cxnSp>
          <p:nvCxnSpPr>
            <p:cNvPr id="1207" name="Shape 1207"/>
            <p:cNvCxnSpPr/>
            <p:nvPr/>
          </p:nvCxnSpPr>
          <p:spPr>
            <a:xfrm>
              <a:off x="1321866" y="4124662"/>
              <a:ext cx="310199" cy="56099"/>
            </a:xfrm>
            <a:prstGeom prst="curvedConnector3">
              <a:avLst>
                <a:gd name="adj1" fmla="val 39063"/>
              </a:avLst>
            </a:prstGeom>
            <a:noFill/>
            <a:ln w="38100" cap="flat" cmpd="sng">
              <a:solidFill>
                <a:schemeClr val="accent2"/>
              </a:solidFill>
              <a:prstDash val="solid"/>
              <a:round/>
              <a:headEnd type="none" w="med" len="med"/>
              <a:tailEnd type="stealth" w="lg" len="lg"/>
            </a:ln>
          </p:spPr>
        </p:cxnSp>
      </p:grpSp>
      <p:grpSp>
        <p:nvGrpSpPr>
          <p:cNvPr id="1208" name="Shape 1208"/>
          <p:cNvGrpSpPr/>
          <p:nvPr/>
        </p:nvGrpSpPr>
        <p:grpSpPr>
          <a:xfrm>
            <a:off x="4891676" y="3619032"/>
            <a:ext cx="2043600" cy="841499"/>
            <a:chOff x="4891676" y="3619032"/>
            <a:chExt cx="2043600" cy="841499"/>
          </a:xfrm>
        </p:grpSpPr>
        <p:sp>
          <p:nvSpPr>
            <p:cNvPr id="1209" name="Shape 1209"/>
            <p:cNvSpPr/>
            <p:nvPr/>
          </p:nvSpPr>
          <p:spPr>
            <a:xfrm>
              <a:off x="4891676" y="3619032"/>
              <a:ext cx="2043600" cy="841499"/>
            </a:xfrm>
            <a:prstGeom prst="roundRect">
              <a:avLst>
                <a:gd name="adj" fmla="val 16667"/>
              </a:avLst>
            </a:prstGeom>
            <a:solidFill>
              <a:schemeClr val="lt1"/>
            </a:solidFill>
            <a:ln w="25400" cap="flat" cmpd="sng">
              <a:solidFill>
                <a:schemeClr val="accent1"/>
              </a:solidFill>
              <a:prstDash val="solid"/>
              <a:round/>
              <a:headEnd type="none" w="med" len="med"/>
              <a:tailEnd type="none" w="med" len="med"/>
            </a:ln>
          </p:spPr>
          <p:txBody>
            <a:bodyPr wrap="square" lIns="91425" tIns="45700" rIns="91425" bIns="45700" anchor="ctr" anchorCtr="0">
              <a:noAutofit/>
            </a:bodyPr>
            <a:lstStyle/>
            <a:p>
              <a:pPr marL="0" marR="0" lvl="0" indent="0" algn="ctr" rtl="0">
                <a:lnSpc>
                  <a:spcPct val="100000"/>
                </a:lnSpc>
                <a:spcBef>
                  <a:spcPts val="0"/>
                </a:spcBef>
                <a:spcAft>
                  <a:spcPts val="0"/>
                </a:spcAft>
                <a:buClr>
                  <a:schemeClr val="dk1"/>
                </a:buClr>
                <a:buSzPct val="25000"/>
                <a:buFont typeface="Arial"/>
                <a:buNone/>
              </a:pPr>
              <a:r>
                <a:rPr lang="en" sz="1800" b="0" i="0" u="none" strike="noStrike" cap="none">
                  <a:solidFill>
                    <a:schemeClr val="dk1"/>
                  </a:solidFill>
                  <a:latin typeface="Arial"/>
                  <a:ea typeface="Arial"/>
                  <a:cs typeface="Arial"/>
                  <a:sym typeface="Arial"/>
                </a:rPr>
                <a:t>Flow Rule Batch</a:t>
              </a:r>
            </a:p>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dk1"/>
                </a:solidFill>
                <a:latin typeface="Arial"/>
                <a:ea typeface="Arial"/>
                <a:cs typeface="Arial"/>
                <a:sym typeface="Arial"/>
              </a:endParaRPr>
            </a:p>
          </p:txBody>
        </p:sp>
        <p:cxnSp>
          <p:nvCxnSpPr>
            <p:cNvPr id="1210" name="Shape 1210"/>
            <p:cNvCxnSpPr/>
            <p:nvPr/>
          </p:nvCxnSpPr>
          <p:spPr>
            <a:xfrm rot="10800000" flipH="1">
              <a:off x="5654966" y="4065819"/>
              <a:ext cx="138000" cy="56099"/>
            </a:xfrm>
            <a:prstGeom prst="straightConnector1">
              <a:avLst/>
            </a:prstGeom>
            <a:noFill/>
            <a:ln w="9525" cap="flat" cmpd="sng">
              <a:solidFill>
                <a:schemeClr val="dk1"/>
              </a:solidFill>
              <a:prstDash val="solid"/>
              <a:round/>
              <a:headEnd type="none" w="med" len="med"/>
              <a:tailEnd type="none" w="med" len="med"/>
            </a:ln>
          </p:spPr>
        </p:cxnSp>
        <p:cxnSp>
          <p:nvCxnSpPr>
            <p:cNvPr id="1211" name="Shape 1211"/>
            <p:cNvCxnSpPr/>
            <p:nvPr/>
          </p:nvCxnSpPr>
          <p:spPr>
            <a:xfrm>
              <a:off x="6103046" y="4070221"/>
              <a:ext cx="138000" cy="73199"/>
            </a:xfrm>
            <a:prstGeom prst="straightConnector1">
              <a:avLst/>
            </a:prstGeom>
            <a:noFill/>
            <a:ln w="9525" cap="flat" cmpd="sng">
              <a:solidFill>
                <a:schemeClr val="dk1"/>
              </a:solidFill>
              <a:prstDash val="solid"/>
              <a:round/>
              <a:headEnd type="none" w="med" len="med"/>
              <a:tailEnd type="none" w="med" len="med"/>
            </a:ln>
          </p:spPr>
        </p:cxnSp>
        <p:cxnSp>
          <p:nvCxnSpPr>
            <p:cNvPr id="1212" name="Shape 1212"/>
            <p:cNvCxnSpPr/>
            <p:nvPr/>
          </p:nvCxnSpPr>
          <p:spPr>
            <a:xfrm rot="10800000" flipH="1">
              <a:off x="6068578" y="4195075"/>
              <a:ext cx="138000" cy="56099"/>
            </a:xfrm>
            <a:prstGeom prst="straightConnector1">
              <a:avLst/>
            </a:prstGeom>
            <a:noFill/>
            <a:ln w="9525" cap="flat" cmpd="sng">
              <a:solidFill>
                <a:schemeClr val="dk1"/>
              </a:solidFill>
              <a:prstDash val="solid"/>
              <a:round/>
              <a:headEnd type="none" w="med" len="med"/>
              <a:tailEnd type="none" w="med" len="med"/>
            </a:ln>
          </p:spPr>
        </p:cxnSp>
        <p:cxnSp>
          <p:nvCxnSpPr>
            <p:cNvPr id="1213" name="Shape 1213"/>
            <p:cNvCxnSpPr>
              <a:endCxn id="1214" idx="1"/>
            </p:cNvCxnSpPr>
            <p:nvPr/>
          </p:nvCxnSpPr>
          <p:spPr>
            <a:xfrm>
              <a:off x="5620635" y="4199607"/>
              <a:ext cx="172200" cy="94500"/>
            </a:xfrm>
            <a:prstGeom prst="straightConnector1">
              <a:avLst/>
            </a:prstGeom>
            <a:noFill/>
            <a:ln w="9525" cap="flat" cmpd="sng">
              <a:solidFill>
                <a:schemeClr val="dk1"/>
              </a:solidFill>
              <a:prstDash val="solid"/>
              <a:round/>
              <a:headEnd type="none" w="med" len="med"/>
              <a:tailEnd type="none" w="med" len="med"/>
            </a:ln>
          </p:spPr>
        </p:cxnSp>
        <p:pic>
          <p:nvPicPr>
            <p:cNvPr id="1215" name="Shape 1215"/>
            <p:cNvPicPr preferRelativeResize="0"/>
            <p:nvPr/>
          </p:nvPicPr>
          <p:blipFill rotWithShape="1">
            <a:blip r:embed="rId3">
              <a:alphaModFix/>
            </a:blip>
            <a:srcRect/>
            <a:stretch/>
          </p:blipFill>
          <p:spPr>
            <a:xfrm>
              <a:off x="6171980" y="4091655"/>
              <a:ext cx="331800" cy="146399"/>
            </a:xfrm>
            <a:prstGeom prst="rect">
              <a:avLst/>
            </a:prstGeom>
            <a:noFill/>
            <a:ln>
              <a:noFill/>
            </a:ln>
          </p:spPr>
        </p:pic>
        <p:pic>
          <p:nvPicPr>
            <p:cNvPr id="1216" name="Shape 1216"/>
            <p:cNvPicPr preferRelativeResize="0"/>
            <p:nvPr/>
          </p:nvPicPr>
          <p:blipFill rotWithShape="1">
            <a:blip r:embed="rId4">
              <a:alphaModFix/>
            </a:blip>
            <a:srcRect/>
            <a:stretch/>
          </p:blipFill>
          <p:spPr>
            <a:xfrm>
              <a:off x="5792835" y="3988251"/>
              <a:ext cx="331800" cy="146399"/>
            </a:xfrm>
            <a:prstGeom prst="rect">
              <a:avLst/>
            </a:prstGeom>
            <a:noFill/>
            <a:ln>
              <a:noFill/>
            </a:ln>
          </p:spPr>
        </p:pic>
        <p:pic>
          <p:nvPicPr>
            <p:cNvPr id="1217" name="Shape 1217"/>
            <p:cNvPicPr preferRelativeResize="0"/>
            <p:nvPr/>
          </p:nvPicPr>
          <p:blipFill rotWithShape="1">
            <a:blip r:embed="rId4">
              <a:alphaModFix/>
            </a:blip>
            <a:srcRect/>
            <a:stretch/>
          </p:blipFill>
          <p:spPr>
            <a:xfrm>
              <a:off x="5379223" y="4091655"/>
              <a:ext cx="331800" cy="146399"/>
            </a:xfrm>
            <a:prstGeom prst="rect">
              <a:avLst/>
            </a:prstGeom>
            <a:noFill/>
            <a:ln>
              <a:noFill/>
            </a:ln>
          </p:spPr>
        </p:pic>
        <p:pic>
          <p:nvPicPr>
            <p:cNvPr id="1214" name="Shape 1214"/>
            <p:cNvPicPr preferRelativeResize="0"/>
            <p:nvPr/>
          </p:nvPicPr>
          <p:blipFill rotWithShape="1">
            <a:blip r:embed="rId4">
              <a:alphaModFix/>
            </a:blip>
            <a:srcRect/>
            <a:stretch/>
          </p:blipFill>
          <p:spPr>
            <a:xfrm>
              <a:off x="5792835" y="4220907"/>
              <a:ext cx="331800" cy="146399"/>
            </a:xfrm>
            <a:prstGeom prst="rect">
              <a:avLst/>
            </a:prstGeom>
            <a:noFill/>
            <a:ln>
              <a:noFill/>
            </a:ln>
          </p:spPr>
        </p:pic>
        <p:cxnSp>
          <p:nvCxnSpPr>
            <p:cNvPr id="1218" name="Shape 1218"/>
            <p:cNvCxnSpPr/>
            <p:nvPr/>
          </p:nvCxnSpPr>
          <p:spPr>
            <a:xfrm rot="10800000" flipH="1">
              <a:off x="6171980" y="4143371"/>
              <a:ext cx="331800" cy="56099"/>
            </a:xfrm>
            <a:prstGeom prst="curvedConnector3">
              <a:avLst>
                <a:gd name="adj1" fmla="val 65963"/>
              </a:avLst>
            </a:prstGeom>
            <a:noFill/>
            <a:ln w="38100" cap="flat" cmpd="sng">
              <a:solidFill>
                <a:schemeClr val="accent2"/>
              </a:solidFill>
              <a:prstDash val="solid"/>
              <a:round/>
              <a:headEnd type="stealth" w="lg" len="lg"/>
              <a:tailEnd type="none" w="med" len="med"/>
            </a:ln>
          </p:spPr>
        </p:cxnSp>
      </p:grpSp>
      <p:grpSp>
        <p:nvGrpSpPr>
          <p:cNvPr id="1219" name="Shape 1219"/>
          <p:cNvGrpSpPr/>
          <p:nvPr/>
        </p:nvGrpSpPr>
        <p:grpSpPr>
          <a:xfrm>
            <a:off x="6610289" y="4087719"/>
            <a:ext cx="2085300" cy="875700"/>
            <a:chOff x="6610289" y="4087719"/>
            <a:chExt cx="2085300" cy="875700"/>
          </a:xfrm>
        </p:grpSpPr>
        <p:sp>
          <p:nvSpPr>
            <p:cNvPr id="1220" name="Shape 1220"/>
            <p:cNvSpPr/>
            <p:nvPr/>
          </p:nvSpPr>
          <p:spPr>
            <a:xfrm>
              <a:off x="6610289" y="4087719"/>
              <a:ext cx="2085300" cy="875700"/>
            </a:xfrm>
            <a:prstGeom prst="roundRect">
              <a:avLst>
                <a:gd name="adj" fmla="val 16667"/>
              </a:avLst>
            </a:prstGeom>
            <a:solidFill>
              <a:schemeClr val="lt1"/>
            </a:solidFill>
            <a:ln w="25400" cap="flat" cmpd="sng">
              <a:solidFill>
                <a:schemeClr val="accent1"/>
              </a:solidFill>
              <a:prstDash val="solid"/>
              <a:round/>
              <a:headEnd type="none" w="med" len="med"/>
              <a:tailEnd type="none" w="med" len="med"/>
            </a:ln>
          </p:spPr>
          <p:txBody>
            <a:bodyPr wrap="square" lIns="91425" tIns="45700" rIns="91425" bIns="45700" anchor="ctr" anchorCtr="0">
              <a:noAutofit/>
            </a:bodyPr>
            <a:lstStyle/>
            <a:p>
              <a:pPr marL="0" marR="0" lvl="0" indent="0" algn="ctr" rtl="0">
                <a:lnSpc>
                  <a:spcPct val="100000"/>
                </a:lnSpc>
                <a:spcBef>
                  <a:spcPts val="0"/>
                </a:spcBef>
                <a:spcAft>
                  <a:spcPts val="0"/>
                </a:spcAft>
                <a:buClr>
                  <a:schemeClr val="dk1"/>
                </a:buClr>
                <a:buSzPct val="25000"/>
                <a:buFont typeface="Arial"/>
                <a:buNone/>
              </a:pPr>
              <a:r>
                <a:rPr lang="en" sz="1800" b="0" i="0" u="none" strike="noStrike" cap="none">
                  <a:solidFill>
                    <a:schemeClr val="dk1"/>
                  </a:solidFill>
                  <a:latin typeface="Arial"/>
                  <a:ea typeface="Arial"/>
                  <a:cs typeface="Arial"/>
                  <a:sym typeface="Arial"/>
                </a:rPr>
                <a:t>Flow Rule Batch</a:t>
              </a:r>
            </a:p>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dk1"/>
                </a:solidFill>
                <a:latin typeface="Arial"/>
                <a:ea typeface="Arial"/>
                <a:cs typeface="Arial"/>
                <a:sym typeface="Arial"/>
              </a:endParaRPr>
            </a:p>
          </p:txBody>
        </p:sp>
        <p:cxnSp>
          <p:nvCxnSpPr>
            <p:cNvPr id="1221" name="Shape 1221"/>
            <p:cNvCxnSpPr/>
            <p:nvPr/>
          </p:nvCxnSpPr>
          <p:spPr>
            <a:xfrm rot="10800000" flipH="1">
              <a:off x="7372035" y="4529105"/>
              <a:ext cx="138000" cy="56099"/>
            </a:xfrm>
            <a:prstGeom prst="straightConnector1">
              <a:avLst/>
            </a:prstGeom>
            <a:noFill/>
            <a:ln w="9525" cap="flat" cmpd="sng">
              <a:solidFill>
                <a:schemeClr val="dk1"/>
              </a:solidFill>
              <a:prstDash val="solid"/>
              <a:round/>
              <a:headEnd type="none" w="med" len="med"/>
              <a:tailEnd type="none" w="med" len="med"/>
            </a:ln>
          </p:spPr>
        </p:cxnSp>
        <p:cxnSp>
          <p:nvCxnSpPr>
            <p:cNvPr id="1222" name="Shape 1222"/>
            <p:cNvCxnSpPr/>
            <p:nvPr/>
          </p:nvCxnSpPr>
          <p:spPr>
            <a:xfrm>
              <a:off x="7820117" y="4533505"/>
              <a:ext cx="138000" cy="73199"/>
            </a:xfrm>
            <a:prstGeom prst="straightConnector1">
              <a:avLst/>
            </a:prstGeom>
            <a:noFill/>
            <a:ln w="9525" cap="flat" cmpd="sng">
              <a:solidFill>
                <a:schemeClr val="dk1"/>
              </a:solidFill>
              <a:prstDash val="solid"/>
              <a:round/>
              <a:headEnd type="none" w="med" len="med"/>
              <a:tailEnd type="none" w="med" len="med"/>
            </a:ln>
          </p:spPr>
        </p:cxnSp>
        <p:cxnSp>
          <p:nvCxnSpPr>
            <p:cNvPr id="1223" name="Shape 1223"/>
            <p:cNvCxnSpPr/>
            <p:nvPr/>
          </p:nvCxnSpPr>
          <p:spPr>
            <a:xfrm rot="10800000" flipH="1">
              <a:off x="7785650" y="4658360"/>
              <a:ext cx="138000" cy="56099"/>
            </a:xfrm>
            <a:prstGeom prst="straightConnector1">
              <a:avLst/>
            </a:prstGeom>
            <a:noFill/>
            <a:ln w="9525" cap="flat" cmpd="sng">
              <a:solidFill>
                <a:schemeClr val="dk1"/>
              </a:solidFill>
              <a:prstDash val="solid"/>
              <a:round/>
              <a:headEnd type="none" w="med" len="med"/>
              <a:tailEnd type="none" w="med" len="med"/>
            </a:ln>
          </p:spPr>
        </p:cxnSp>
        <p:cxnSp>
          <p:nvCxnSpPr>
            <p:cNvPr id="1224" name="Shape 1224"/>
            <p:cNvCxnSpPr/>
            <p:nvPr/>
          </p:nvCxnSpPr>
          <p:spPr>
            <a:xfrm>
              <a:off x="7337570" y="4662760"/>
              <a:ext cx="172199" cy="94500"/>
            </a:xfrm>
            <a:prstGeom prst="straightConnector1">
              <a:avLst/>
            </a:prstGeom>
            <a:noFill/>
            <a:ln w="9525" cap="flat" cmpd="sng">
              <a:solidFill>
                <a:schemeClr val="dk1"/>
              </a:solidFill>
              <a:prstDash val="solid"/>
              <a:round/>
              <a:headEnd type="none" w="med" len="med"/>
              <a:tailEnd type="none" w="med" len="med"/>
            </a:ln>
          </p:spPr>
        </p:cxnSp>
        <p:pic>
          <p:nvPicPr>
            <p:cNvPr id="1225" name="Shape 1225"/>
            <p:cNvPicPr preferRelativeResize="0"/>
            <p:nvPr/>
          </p:nvPicPr>
          <p:blipFill rotWithShape="1">
            <a:blip r:embed="rId3">
              <a:alphaModFix/>
            </a:blip>
            <a:srcRect/>
            <a:stretch/>
          </p:blipFill>
          <p:spPr>
            <a:xfrm>
              <a:off x="7061827" y="4537921"/>
              <a:ext cx="331800" cy="146399"/>
            </a:xfrm>
            <a:prstGeom prst="rect">
              <a:avLst/>
            </a:prstGeom>
            <a:noFill/>
            <a:ln>
              <a:noFill/>
            </a:ln>
          </p:spPr>
        </p:pic>
        <p:pic>
          <p:nvPicPr>
            <p:cNvPr id="1226" name="Shape 1226"/>
            <p:cNvPicPr preferRelativeResize="0"/>
            <p:nvPr/>
          </p:nvPicPr>
          <p:blipFill rotWithShape="1">
            <a:blip r:embed="rId4">
              <a:alphaModFix/>
            </a:blip>
            <a:srcRect/>
            <a:stretch/>
          </p:blipFill>
          <p:spPr>
            <a:xfrm>
              <a:off x="7509907" y="4451537"/>
              <a:ext cx="331800" cy="146399"/>
            </a:xfrm>
            <a:prstGeom prst="rect">
              <a:avLst/>
            </a:prstGeom>
            <a:noFill/>
            <a:ln>
              <a:noFill/>
            </a:ln>
          </p:spPr>
        </p:pic>
        <p:pic>
          <p:nvPicPr>
            <p:cNvPr id="1227" name="Shape 1227"/>
            <p:cNvPicPr preferRelativeResize="0"/>
            <p:nvPr/>
          </p:nvPicPr>
          <p:blipFill rotWithShape="1">
            <a:blip r:embed="rId4">
              <a:alphaModFix/>
            </a:blip>
            <a:srcRect/>
            <a:stretch/>
          </p:blipFill>
          <p:spPr>
            <a:xfrm>
              <a:off x="7901978" y="4563773"/>
              <a:ext cx="331800" cy="146399"/>
            </a:xfrm>
            <a:prstGeom prst="rect">
              <a:avLst/>
            </a:prstGeom>
            <a:noFill/>
            <a:ln>
              <a:noFill/>
            </a:ln>
          </p:spPr>
        </p:pic>
        <p:pic>
          <p:nvPicPr>
            <p:cNvPr id="1228" name="Shape 1228"/>
            <p:cNvPicPr preferRelativeResize="0"/>
            <p:nvPr/>
          </p:nvPicPr>
          <p:blipFill rotWithShape="1">
            <a:blip r:embed="rId3">
              <a:alphaModFix/>
            </a:blip>
            <a:srcRect/>
            <a:stretch/>
          </p:blipFill>
          <p:spPr>
            <a:xfrm>
              <a:off x="7475439" y="4684194"/>
              <a:ext cx="331800" cy="146399"/>
            </a:xfrm>
            <a:prstGeom prst="rect">
              <a:avLst/>
            </a:prstGeom>
            <a:noFill/>
            <a:ln>
              <a:noFill/>
            </a:ln>
          </p:spPr>
        </p:pic>
        <p:cxnSp>
          <p:nvCxnSpPr>
            <p:cNvPr id="1229" name="Shape 1229"/>
            <p:cNvCxnSpPr/>
            <p:nvPr/>
          </p:nvCxnSpPr>
          <p:spPr>
            <a:xfrm rot="10800000" flipH="1">
              <a:off x="7509907" y="4710146"/>
              <a:ext cx="275699" cy="51600"/>
            </a:xfrm>
            <a:prstGeom prst="curvedConnector3">
              <a:avLst>
                <a:gd name="adj1" fmla="val 67138"/>
              </a:avLst>
            </a:prstGeom>
            <a:noFill/>
            <a:ln w="38100" cap="flat" cmpd="sng">
              <a:solidFill>
                <a:schemeClr val="accent2"/>
              </a:solidFill>
              <a:prstDash val="solid"/>
              <a:round/>
              <a:headEnd type="stealth" w="lg" len="lg"/>
              <a:tailEnd type="none" w="med" len="med"/>
            </a:ln>
          </p:spPr>
        </p:cxnSp>
        <p:cxnSp>
          <p:nvCxnSpPr>
            <p:cNvPr id="1230" name="Shape 1230"/>
            <p:cNvCxnSpPr/>
            <p:nvPr/>
          </p:nvCxnSpPr>
          <p:spPr>
            <a:xfrm>
              <a:off x="7096292" y="4606642"/>
              <a:ext cx="275699" cy="51600"/>
            </a:xfrm>
            <a:prstGeom prst="curvedConnector3">
              <a:avLst>
                <a:gd name="adj1" fmla="val 71422"/>
              </a:avLst>
            </a:prstGeom>
            <a:noFill/>
            <a:ln w="38100" cap="flat" cmpd="sng">
              <a:solidFill>
                <a:schemeClr val="accent2"/>
              </a:solidFill>
              <a:prstDash val="solid"/>
              <a:round/>
              <a:headEnd type="stealth" w="lg" len="lg"/>
              <a:tailEnd type="none" w="med" len="med"/>
            </a:ln>
          </p:spPr>
        </p:cxnSp>
      </p:grpSp>
      <p:grpSp>
        <p:nvGrpSpPr>
          <p:cNvPr id="1231" name="Shape 1231"/>
          <p:cNvGrpSpPr/>
          <p:nvPr/>
        </p:nvGrpSpPr>
        <p:grpSpPr>
          <a:xfrm>
            <a:off x="2645058" y="4143837"/>
            <a:ext cx="2085300" cy="875700"/>
            <a:chOff x="2645058" y="4143837"/>
            <a:chExt cx="2085300" cy="875700"/>
          </a:xfrm>
        </p:grpSpPr>
        <p:sp>
          <p:nvSpPr>
            <p:cNvPr id="1232" name="Shape 1232"/>
            <p:cNvSpPr/>
            <p:nvPr/>
          </p:nvSpPr>
          <p:spPr>
            <a:xfrm>
              <a:off x="2645058" y="4143837"/>
              <a:ext cx="2085300" cy="875700"/>
            </a:xfrm>
            <a:prstGeom prst="roundRect">
              <a:avLst>
                <a:gd name="adj" fmla="val 16667"/>
              </a:avLst>
            </a:prstGeom>
            <a:solidFill>
              <a:schemeClr val="lt1"/>
            </a:solidFill>
            <a:ln w="25400" cap="flat" cmpd="sng">
              <a:solidFill>
                <a:schemeClr val="accent1"/>
              </a:solidFill>
              <a:prstDash val="solid"/>
              <a:round/>
              <a:headEnd type="none" w="med" len="med"/>
              <a:tailEnd type="none" w="med" len="med"/>
            </a:ln>
          </p:spPr>
          <p:txBody>
            <a:bodyPr wrap="square" lIns="91425" tIns="45700" rIns="91425" bIns="45700" anchor="ctr" anchorCtr="0">
              <a:noAutofit/>
            </a:bodyPr>
            <a:lstStyle/>
            <a:p>
              <a:pPr marL="0" marR="0" lvl="0" indent="0" algn="ctr" rtl="0">
                <a:lnSpc>
                  <a:spcPct val="100000"/>
                </a:lnSpc>
                <a:spcBef>
                  <a:spcPts val="0"/>
                </a:spcBef>
                <a:spcAft>
                  <a:spcPts val="0"/>
                </a:spcAft>
                <a:buClr>
                  <a:schemeClr val="dk1"/>
                </a:buClr>
                <a:buSzPct val="25000"/>
                <a:buFont typeface="Arial"/>
                <a:buNone/>
              </a:pPr>
              <a:r>
                <a:rPr lang="en" sz="1800" b="0" i="0" u="none" strike="noStrike" cap="none">
                  <a:solidFill>
                    <a:schemeClr val="dk1"/>
                  </a:solidFill>
                  <a:latin typeface="Arial"/>
                  <a:ea typeface="Arial"/>
                  <a:cs typeface="Arial"/>
                  <a:sym typeface="Arial"/>
                </a:rPr>
                <a:t>Flow Rule Batch</a:t>
              </a:r>
            </a:p>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dk1"/>
                </a:solidFill>
                <a:latin typeface="Arial"/>
                <a:ea typeface="Arial"/>
                <a:cs typeface="Arial"/>
                <a:sym typeface="Arial"/>
              </a:endParaRPr>
            </a:p>
          </p:txBody>
        </p:sp>
        <p:cxnSp>
          <p:nvCxnSpPr>
            <p:cNvPr id="1233" name="Shape 1233"/>
            <p:cNvCxnSpPr/>
            <p:nvPr/>
          </p:nvCxnSpPr>
          <p:spPr>
            <a:xfrm rot="10800000" flipH="1">
              <a:off x="3377498" y="4585225"/>
              <a:ext cx="138000" cy="56099"/>
            </a:xfrm>
            <a:prstGeom prst="straightConnector1">
              <a:avLst/>
            </a:prstGeom>
            <a:noFill/>
            <a:ln w="9525" cap="flat" cmpd="sng">
              <a:solidFill>
                <a:schemeClr val="dk1"/>
              </a:solidFill>
              <a:prstDash val="solid"/>
              <a:round/>
              <a:headEnd type="none" w="med" len="med"/>
              <a:tailEnd type="none" w="med" len="med"/>
            </a:ln>
          </p:spPr>
        </p:cxnSp>
        <p:cxnSp>
          <p:nvCxnSpPr>
            <p:cNvPr id="1234" name="Shape 1234"/>
            <p:cNvCxnSpPr/>
            <p:nvPr/>
          </p:nvCxnSpPr>
          <p:spPr>
            <a:xfrm>
              <a:off x="3825580" y="4589623"/>
              <a:ext cx="138000" cy="73199"/>
            </a:xfrm>
            <a:prstGeom prst="straightConnector1">
              <a:avLst/>
            </a:prstGeom>
            <a:noFill/>
            <a:ln w="9525" cap="flat" cmpd="sng">
              <a:solidFill>
                <a:schemeClr val="dk1"/>
              </a:solidFill>
              <a:prstDash val="solid"/>
              <a:round/>
              <a:headEnd type="none" w="med" len="med"/>
              <a:tailEnd type="none" w="med" len="med"/>
            </a:ln>
          </p:spPr>
        </p:cxnSp>
        <p:cxnSp>
          <p:nvCxnSpPr>
            <p:cNvPr id="1235" name="Shape 1235"/>
            <p:cNvCxnSpPr/>
            <p:nvPr/>
          </p:nvCxnSpPr>
          <p:spPr>
            <a:xfrm rot="10800000" flipH="1">
              <a:off x="3791112" y="4714478"/>
              <a:ext cx="138000" cy="56099"/>
            </a:xfrm>
            <a:prstGeom prst="straightConnector1">
              <a:avLst/>
            </a:prstGeom>
            <a:noFill/>
            <a:ln w="9525" cap="flat" cmpd="sng">
              <a:solidFill>
                <a:schemeClr val="dk1"/>
              </a:solidFill>
              <a:prstDash val="solid"/>
              <a:round/>
              <a:headEnd type="none" w="med" len="med"/>
              <a:tailEnd type="none" w="med" len="med"/>
            </a:ln>
          </p:spPr>
        </p:cxnSp>
        <p:cxnSp>
          <p:nvCxnSpPr>
            <p:cNvPr id="1236" name="Shape 1236"/>
            <p:cNvCxnSpPr/>
            <p:nvPr/>
          </p:nvCxnSpPr>
          <p:spPr>
            <a:xfrm>
              <a:off x="3343030" y="4718878"/>
              <a:ext cx="172199" cy="94500"/>
            </a:xfrm>
            <a:prstGeom prst="straightConnector1">
              <a:avLst/>
            </a:prstGeom>
            <a:noFill/>
            <a:ln w="9525" cap="flat" cmpd="sng">
              <a:solidFill>
                <a:schemeClr val="dk1"/>
              </a:solidFill>
              <a:prstDash val="solid"/>
              <a:round/>
              <a:headEnd type="none" w="med" len="med"/>
              <a:tailEnd type="none" w="med" len="med"/>
            </a:ln>
          </p:spPr>
        </p:cxnSp>
        <p:pic>
          <p:nvPicPr>
            <p:cNvPr id="1237" name="Shape 1237"/>
            <p:cNvPicPr preferRelativeResize="0"/>
            <p:nvPr/>
          </p:nvPicPr>
          <p:blipFill rotWithShape="1">
            <a:blip r:embed="rId3">
              <a:alphaModFix/>
            </a:blip>
            <a:srcRect/>
            <a:stretch/>
          </p:blipFill>
          <p:spPr>
            <a:xfrm>
              <a:off x="3907439" y="4619891"/>
              <a:ext cx="331800" cy="146399"/>
            </a:xfrm>
            <a:prstGeom prst="rect">
              <a:avLst/>
            </a:prstGeom>
            <a:noFill/>
            <a:ln>
              <a:noFill/>
            </a:ln>
          </p:spPr>
        </p:pic>
        <p:pic>
          <p:nvPicPr>
            <p:cNvPr id="1238" name="Shape 1238"/>
            <p:cNvPicPr preferRelativeResize="0"/>
            <p:nvPr/>
          </p:nvPicPr>
          <p:blipFill rotWithShape="1">
            <a:blip r:embed="rId4">
              <a:alphaModFix/>
            </a:blip>
            <a:srcRect/>
            <a:stretch/>
          </p:blipFill>
          <p:spPr>
            <a:xfrm>
              <a:off x="3515369" y="4507655"/>
              <a:ext cx="331800" cy="146399"/>
            </a:xfrm>
            <a:prstGeom prst="rect">
              <a:avLst/>
            </a:prstGeom>
            <a:noFill/>
            <a:ln>
              <a:noFill/>
            </a:ln>
          </p:spPr>
        </p:pic>
        <p:pic>
          <p:nvPicPr>
            <p:cNvPr id="1239" name="Shape 1239"/>
            <p:cNvPicPr preferRelativeResize="0"/>
            <p:nvPr/>
          </p:nvPicPr>
          <p:blipFill rotWithShape="1">
            <a:blip r:embed="rId4">
              <a:alphaModFix/>
            </a:blip>
            <a:srcRect/>
            <a:stretch/>
          </p:blipFill>
          <p:spPr>
            <a:xfrm>
              <a:off x="3067288" y="4611057"/>
              <a:ext cx="331800" cy="146399"/>
            </a:xfrm>
            <a:prstGeom prst="rect">
              <a:avLst/>
            </a:prstGeom>
            <a:noFill/>
            <a:ln>
              <a:noFill/>
            </a:ln>
          </p:spPr>
        </p:pic>
        <p:pic>
          <p:nvPicPr>
            <p:cNvPr id="1240" name="Shape 1240"/>
            <p:cNvPicPr preferRelativeResize="0"/>
            <p:nvPr/>
          </p:nvPicPr>
          <p:blipFill rotWithShape="1">
            <a:blip r:embed="rId3">
              <a:alphaModFix/>
            </a:blip>
            <a:srcRect/>
            <a:stretch/>
          </p:blipFill>
          <p:spPr>
            <a:xfrm>
              <a:off x="3480901" y="4740312"/>
              <a:ext cx="331800" cy="146399"/>
            </a:xfrm>
            <a:prstGeom prst="rect">
              <a:avLst/>
            </a:prstGeom>
            <a:noFill/>
            <a:ln>
              <a:noFill/>
            </a:ln>
          </p:spPr>
        </p:pic>
        <p:cxnSp>
          <p:nvCxnSpPr>
            <p:cNvPr id="1241" name="Shape 1241"/>
            <p:cNvCxnSpPr/>
            <p:nvPr/>
          </p:nvCxnSpPr>
          <p:spPr>
            <a:xfrm rot="10800000" flipH="1">
              <a:off x="3515369" y="4766016"/>
              <a:ext cx="310199" cy="77700"/>
            </a:xfrm>
            <a:prstGeom prst="curvedConnector3">
              <a:avLst>
                <a:gd name="adj1" fmla="val 30958"/>
              </a:avLst>
            </a:prstGeom>
            <a:noFill/>
            <a:ln w="38100" cap="flat" cmpd="sng">
              <a:solidFill>
                <a:schemeClr val="accent2"/>
              </a:solidFill>
              <a:prstDash val="solid"/>
              <a:round/>
              <a:headEnd type="none" w="med" len="med"/>
              <a:tailEnd type="stealth" w="lg" len="lg"/>
            </a:ln>
          </p:spPr>
        </p:cxnSp>
        <p:cxnSp>
          <p:nvCxnSpPr>
            <p:cNvPr id="1242" name="Shape 1242"/>
            <p:cNvCxnSpPr/>
            <p:nvPr/>
          </p:nvCxnSpPr>
          <p:spPr>
            <a:xfrm rot="10800000" flipH="1">
              <a:off x="3928982" y="4688712"/>
              <a:ext cx="310199" cy="51600"/>
            </a:xfrm>
            <a:prstGeom prst="curvedConnector3">
              <a:avLst>
                <a:gd name="adj1" fmla="val 36671"/>
              </a:avLst>
            </a:prstGeom>
            <a:noFill/>
            <a:ln w="38100" cap="flat" cmpd="sng">
              <a:solidFill>
                <a:schemeClr val="accent2"/>
              </a:solidFill>
              <a:prstDash val="solid"/>
              <a:round/>
              <a:headEnd type="none" w="med" len="med"/>
              <a:tailEnd type="stealth" w="lg" len="lg"/>
            </a:ln>
          </p:spPr>
        </p:cxnSp>
      </p:grpSp>
      <p:grpSp>
        <p:nvGrpSpPr>
          <p:cNvPr id="1243" name="Shape 1243"/>
          <p:cNvGrpSpPr/>
          <p:nvPr/>
        </p:nvGrpSpPr>
        <p:grpSpPr>
          <a:xfrm>
            <a:off x="5200175" y="2152173"/>
            <a:ext cx="2585099" cy="904800"/>
            <a:chOff x="5200175" y="2152173"/>
            <a:chExt cx="2585099" cy="904800"/>
          </a:xfrm>
        </p:grpSpPr>
        <p:sp>
          <p:nvSpPr>
            <p:cNvPr id="1244" name="Shape 1244"/>
            <p:cNvSpPr/>
            <p:nvPr/>
          </p:nvSpPr>
          <p:spPr>
            <a:xfrm>
              <a:off x="5200175" y="2152173"/>
              <a:ext cx="2585099" cy="904800"/>
            </a:xfrm>
            <a:prstGeom prst="roundRect">
              <a:avLst>
                <a:gd name="adj" fmla="val 16667"/>
              </a:avLst>
            </a:prstGeom>
            <a:solidFill>
              <a:schemeClr val="lt1"/>
            </a:solidFill>
            <a:ln w="25400" cap="flat" cmpd="sng">
              <a:solidFill>
                <a:schemeClr val="accent1"/>
              </a:solidFill>
              <a:prstDash val="solid"/>
              <a:round/>
              <a:headEnd type="none" w="med" len="med"/>
              <a:tailEnd type="none" w="med" len="med"/>
            </a:ln>
          </p:spPr>
          <p:txBody>
            <a:bodyPr wrap="square" lIns="91425" tIns="45700" rIns="91425" bIns="45700" anchor="ctr" anchorCtr="0">
              <a:noAutofit/>
            </a:bodyPr>
            <a:lstStyle/>
            <a:p>
              <a:pPr marL="0" marR="0" lvl="0" indent="0" algn="ctr" rtl="0">
                <a:lnSpc>
                  <a:spcPct val="100000"/>
                </a:lnSpc>
                <a:spcBef>
                  <a:spcPts val="0"/>
                </a:spcBef>
                <a:spcAft>
                  <a:spcPts val="0"/>
                </a:spcAft>
                <a:buClr>
                  <a:schemeClr val="dk1"/>
                </a:buClr>
                <a:buSzPct val="25000"/>
                <a:buFont typeface="Arial"/>
                <a:buNone/>
              </a:pPr>
              <a:r>
                <a:rPr lang="en" sz="1800" b="0" i="0" u="none" strike="noStrike" cap="none">
                  <a:solidFill>
                    <a:schemeClr val="dk1"/>
                  </a:solidFill>
                  <a:latin typeface="Arial"/>
                  <a:ea typeface="Arial"/>
                  <a:cs typeface="Arial"/>
                  <a:sym typeface="Arial"/>
                </a:rPr>
                <a:t>Path Intent</a:t>
              </a:r>
            </a:p>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dk1"/>
                </a:solidFill>
                <a:latin typeface="Arial"/>
                <a:ea typeface="Arial"/>
                <a:cs typeface="Arial"/>
                <a:sym typeface="Arial"/>
              </a:endParaRPr>
            </a:p>
          </p:txBody>
        </p:sp>
        <p:pic>
          <p:nvPicPr>
            <p:cNvPr id="1245" name="Shape 1245"/>
            <p:cNvPicPr preferRelativeResize="0"/>
            <p:nvPr/>
          </p:nvPicPr>
          <p:blipFill rotWithShape="1">
            <a:blip r:embed="rId5">
              <a:alphaModFix/>
            </a:blip>
            <a:srcRect/>
            <a:stretch/>
          </p:blipFill>
          <p:spPr>
            <a:xfrm>
              <a:off x="5269110" y="2618085"/>
              <a:ext cx="445199" cy="258599"/>
            </a:xfrm>
            <a:prstGeom prst="rect">
              <a:avLst/>
            </a:prstGeom>
            <a:noFill/>
            <a:ln>
              <a:noFill/>
            </a:ln>
          </p:spPr>
        </p:pic>
        <p:pic>
          <p:nvPicPr>
            <p:cNvPr id="1246" name="Shape 1246"/>
            <p:cNvPicPr preferRelativeResize="0"/>
            <p:nvPr/>
          </p:nvPicPr>
          <p:blipFill rotWithShape="1">
            <a:blip r:embed="rId5">
              <a:alphaModFix/>
            </a:blip>
            <a:srcRect/>
            <a:stretch/>
          </p:blipFill>
          <p:spPr>
            <a:xfrm>
              <a:off x="7133360" y="2592234"/>
              <a:ext cx="445199" cy="258599"/>
            </a:xfrm>
            <a:prstGeom prst="rect">
              <a:avLst/>
            </a:prstGeom>
            <a:noFill/>
            <a:ln>
              <a:noFill/>
            </a:ln>
          </p:spPr>
        </p:pic>
        <p:pic>
          <p:nvPicPr>
            <p:cNvPr id="1247" name="Shape 1247"/>
            <p:cNvPicPr preferRelativeResize="0"/>
            <p:nvPr/>
          </p:nvPicPr>
          <p:blipFill rotWithShape="1">
            <a:blip r:embed="rId3">
              <a:alphaModFix/>
            </a:blip>
            <a:srcRect/>
            <a:stretch/>
          </p:blipFill>
          <p:spPr>
            <a:xfrm>
              <a:off x="5889528" y="2669785"/>
              <a:ext cx="331800" cy="146399"/>
            </a:xfrm>
            <a:prstGeom prst="rect">
              <a:avLst/>
            </a:prstGeom>
            <a:noFill/>
            <a:ln>
              <a:noFill/>
            </a:ln>
          </p:spPr>
        </p:pic>
        <p:pic>
          <p:nvPicPr>
            <p:cNvPr id="1248" name="Shape 1248"/>
            <p:cNvPicPr preferRelativeResize="0"/>
            <p:nvPr/>
          </p:nvPicPr>
          <p:blipFill rotWithShape="1">
            <a:blip r:embed="rId3">
              <a:alphaModFix/>
            </a:blip>
            <a:srcRect/>
            <a:stretch/>
          </p:blipFill>
          <p:spPr>
            <a:xfrm>
              <a:off x="6337607" y="2799041"/>
              <a:ext cx="331800" cy="146399"/>
            </a:xfrm>
            <a:prstGeom prst="rect">
              <a:avLst/>
            </a:prstGeom>
            <a:noFill/>
            <a:ln>
              <a:noFill/>
            </a:ln>
          </p:spPr>
        </p:pic>
        <p:cxnSp>
          <p:nvCxnSpPr>
            <p:cNvPr id="1249" name="Shape 1249"/>
            <p:cNvCxnSpPr>
              <a:stCxn id="1245" idx="3"/>
              <a:endCxn id="1247" idx="1"/>
            </p:cNvCxnSpPr>
            <p:nvPr/>
          </p:nvCxnSpPr>
          <p:spPr>
            <a:xfrm rot="10800000" flipH="1">
              <a:off x="5714310" y="2742885"/>
              <a:ext cx="175200" cy="4500"/>
            </a:xfrm>
            <a:prstGeom prst="straightConnector1">
              <a:avLst/>
            </a:prstGeom>
            <a:noFill/>
            <a:ln w="25400" cap="flat" cmpd="sng">
              <a:solidFill>
                <a:schemeClr val="accent2"/>
              </a:solidFill>
              <a:prstDash val="solid"/>
              <a:round/>
              <a:headEnd type="stealth" w="lg" len="lg"/>
              <a:tailEnd type="none" w="med" len="med"/>
            </a:ln>
          </p:spPr>
        </p:cxnSp>
        <p:cxnSp>
          <p:nvCxnSpPr>
            <p:cNvPr id="1250" name="Shape 1250"/>
            <p:cNvCxnSpPr/>
            <p:nvPr/>
          </p:nvCxnSpPr>
          <p:spPr>
            <a:xfrm>
              <a:off x="6165271" y="2799041"/>
              <a:ext cx="172199" cy="77700"/>
            </a:xfrm>
            <a:prstGeom prst="straightConnector1">
              <a:avLst/>
            </a:prstGeom>
            <a:noFill/>
            <a:ln w="25400" cap="flat" cmpd="sng">
              <a:solidFill>
                <a:schemeClr val="accent2"/>
              </a:solidFill>
              <a:prstDash val="solid"/>
              <a:round/>
              <a:headEnd type="stealth" w="lg" len="lg"/>
              <a:tailEnd type="none" w="med" len="med"/>
            </a:ln>
          </p:spPr>
        </p:cxnSp>
        <p:cxnSp>
          <p:nvCxnSpPr>
            <p:cNvPr id="1251" name="Shape 1251"/>
            <p:cNvCxnSpPr>
              <a:stCxn id="1248" idx="3"/>
            </p:cNvCxnSpPr>
            <p:nvPr/>
          </p:nvCxnSpPr>
          <p:spPr>
            <a:xfrm rot="10800000" flipH="1">
              <a:off x="6669407" y="2824841"/>
              <a:ext cx="150900" cy="47400"/>
            </a:xfrm>
            <a:prstGeom prst="straightConnector1">
              <a:avLst/>
            </a:prstGeom>
            <a:noFill/>
            <a:ln w="25400" cap="flat" cmpd="sng">
              <a:solidFill>
                <a:schemeClr val="accent2"/>
              </a:solidFill>
              <a:prstDash val="solid"/>
              <a:round/>
              <a:headEnd type="stealth" w="lg" len="lg"/>
              <a:tailEnd type="none" w="med" len="med"/>
            </a:ln>
          </p:spPr>
        </p:cxnSp>
        <p:cxnSp>
          <p:nvCxnSpPr>
            <p:cNvPr id="1252" name="Shape 1252"/>
            <p:cNvCxnSpPr/>
            <p:nvPr/>
          </p:nvCxnSpPr>
          <p:spPr>
            <a:xfrm rot="10800000" flipH="1">
              <a:off x="7050989" y="2721624"/>
              <a:ext cx="172199" cy="21300"/>
            </a:xfrm>
            <a:prstGeom prst="straightConnector1">
              <a:avLst/>
            </a:prstGeom>
            <a:noFill/>
            <a:ln w="25400" cap="flat" cmpd="sng">
              <a:solidFill>
                <a:schemeClr val="accent2"/>
              </a:solidFill>
              <a:prstDash val="solid"/>
              <a:round/>
              <a:headEnd type="stealth" w="lg" len="lg"/>
              <a:tailEnd type="none" w="med" len="med"/>
            </a:ln>
          </p:spPr>
        </p:cxnSp>
        <p:cxnSp>
          <p:nvCxnSpPr>
            <p:cNvPr id="1253" name="Shape 1253"/>
            <p:cNvCxnSpPr>
              <a:endCxn id="1254" idx="1"/>
            </p:cNvCxnSpPr>
            <p:nvPr/>
          </p:nvCxnSpPr>
          <p:spPr>
            <a:xfrm rot="10800000" flipH="1">
              <a:off x="6199607" y="2639583"/>
              <a:ext cx="138000" cy="56100"/>
            </a:xfrm>
            <a:prstGeom prst="straightConnector1">
              <a:avLst/>
            </a:prstGeom>
            <a:noFill/>
            <a:ln w="9525" cap="flat" cmpd="sng">
              <a:solidFill>
                <a:schemeClr val="dk1"/>
              </a:solidFill>
              <a:prstDash val="solid"/>
              <a:round/>
              <a:headEnd type="none" w="med" len="med"/>
              <a:tailEnd type="none" w="med" len="med"/>
            </a:ln>
          </p:spPr>
        </p:cxnSp>
        <p:cxnSp>
          <p:nvCxnSpPr>
            <p:cNvPr id="1255" name="Shape 1255"/>
            <p:cNvCxnSpPr/>
            <p:nvPr/>
          </p:nvCxnSpPr>
          <p:spPr>
            <a:xfrm>
              <a:off x="6647820" y="2648352"/>
              <a:ext cx="138000" cy="47399"/>
            </a:xfrm>
            <a:prstGeom prst="straightConnector1">
              <a:avLst/>
            </a:prstGeom>
            <a:noFill/>
            <a:ln w="9525" cap="flat" cmpd="sng">
              <a:solidFill>
                <a:schemeClr val="dk1"/>
              </a:solidFill>
              <a:prstDash val="solid"/>
              <a:round/>
              <a:headEnd type="none" w="med" len="med"/>
              <a:tailEnd type="none" w="med" len="med"/>
            </a:ln>
          </p:spPr>
        </p:cxnSp>
        <p:pic>
          <p:nvPicPr>
            <p:cNvPr id="1254" name="Shape 1254"/>
            <p:cNvPicPr preferRelativeResize="0"/>
            <p:nvPr/>
          </p:nvPicPr>
          <p:blipFill rotWithShape="1">
            <a:blip r:embed="rId4">
              <a:alphaModFix/>
            </a:blip>
            <a:srcRect/>
            <a:stretch/>
          </p:blipFill>
          <p:spPr>
            <a:xfrm>
              <a:off x="6337607" y="2566383"/>
              <a:ext cx="331800" cy="146399"/>
            </a:xfrm>
            <a:prstGeom prst="rect">
              <a:avLst/>
            </a:prstGeom>
            <a:noFill/>
            <a:ln>
              <a:noFill/>
            </a:ln>
          </p:spPr>
        </p:pic>
        <p:pic>
          <p:nvPicPr>
            <p:cNvPr id="1256" name="Shape 1256"/>
            <p:cNvPicPr preferRelativeResize="0"/>
            <p:nvPr/>
          </p:nvPicPr>
          <p:blipFill rotWithShape="1">
            <a:blip r:embed="rId3">
              <a:alphaModFix/>
            </a:blip>
            <a:srcRect/>
            <a:stretch/>
          </p:blipFill>
          <p:spPr>
            <a:xfrm>
              <a:off x="6716753" y="2669785"/>
              <a:ext cx="331800" cy="146399"/>
            </a:xfrm>
            <a:prstGeom prst="rect">
              <a:avLst/>
            </a:prstGeom>
            <a:noFill/>
            <a:ln>
              <a:noFill/>
            </a:ln>
          </p:spPr>
        </p:pic>
      </p:grpSp>
      <p:grpSp>
        <p:nvGrpSpPr>
          <p:cNvPr id="1257" name="Shape 1257"/>
          <p:cNvGrpSpPr/>
          <p:nvPr/>
        </p:nvGrpSpPr>
        <p:grpSpPr>
          <a:xfrm>
            <a:off x="1602928" y="2152173"/>
            <a:ext cx="2585099" cy="904800"/>
            <a:chOff x="1602928" y="2152173"/>
            <a:chExt cx="2585099" cy="904800"/>
          </a:xfrm>
        </p:grpSpPr>
        <p:sp>
          <p:nvSpPr>
            <p:cNvPr id="1258" name="Shape 1258"/>
            <p:cNvSpPr/>
            <p:nvPr/>
          </p:nvSpPr>
          <p:spPr>
            <a:xfrm>
              <a:off x="1602928" y="2152173"/>
              <a:ext cx="2585099" cy="904800"/>
            </a:xfrm>
            <a:prstGeom prst="roundRect">
              <a:avLst>
                <a:gd name="adj" fmla="val 16667"/>
              </a:avLst>
            </a:prstGeom>
            <a:solidFill>
              <a:schemeClr val="lt1"/>
            </a:solidFill>
            <a:ln w="25400" cap="flat" cmpd="sng">
              <a:solidFill>
                <a:schemeClr val="accent1"/>
              </a:solidFill>
              <a:prstDash val="solid"/>
              <a:round/>
              <a:headEnd type="none" w="med" len="med"/>
              <a:tailEnd type="none" w="med" len="med"/>
            </a:ln>
          </p:spPr>
          <p:txBody>
            <a:bodyPr wrap="square" lIns="91425" tIns="45700" rIns="91425" bIns="45700" anchor="ctr" anchorCtr="0">
              <a:noAutofit/>
            </a:bodyPr>
            <a:lstStyle/>
            <a:p>
              <a:pPr marL="0" marR="0" lvl="0" indent="0" algn="ctr" rtl="0">
                <a:lnSpc>
                  <a:spcPct val="100000"/>
                </a:lnSpc>
                <a:spcBef>
                  <a:spcPts val="0"/>
                </a:spcBef>
                <a:spcAft>
                  <a:spcPts val="0"/>
                </a:spcAft>
                <a:buClr>
                  <a:schemeClr val="dk1"/>
                </a:buClr>
                <a:buSzPct val="25000"/>
                <a:buFont typeface="Arial"/>
                <a:buNone/>
              </a:pPr>
              <a:r>
                <a:rPr lang="en" sz="1800" b="0" i="0" u="none" strike="noStrike" cap="none">
                  <a:solidFill>
                    <a:schemeClr val="dk1"/>
                  </a:solidFill>
                  <a:latin typeface="Arial"/>
                  <a:ea typeface="Arial"/>
                  <a:cs typeface="Arial"/>
                  <a:sym typeface="Arial"/>
                </a:rPr>
                <a:t>Path Intent</a:t>
              </a:r>
            </a:p>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dk1"/>
                </a:solidFill>
                <a:latin typeface="Arial"/>
                <a:ea typeface="Arial"/>
                <a:cs typeface="Arial"/>
                <a:sym typeface="Arial"/>
              </a:endParaRPr>
            </a:p>
          </p:txBody>
        </p:sp>
        <p:pic>
          <p:nvPicPr>
            <p:cNvPr id="1259" name="Shape 1259"/>
            <p:cNvPicPr preferRelativeResize="0"/>
            <p:nvPr/>
          </p:nvPicPr>
          <p:blipFill rotWithShape="1">
            <a:blip r:embed="rId5">
              <a:alphaModFix/>
            </a:blip>
            <a:srcRect/>
            <a:stretch/>
          </p:blipFill>
          <p:spPr>
            <a:xfrm>
              <a:off x="1671864" y="2618085"/>
              <a:ext cx="445199" cy="258599"/>
            </a:xfrm>
            <a:prstGeom prst="rect">
              <a:avLst/>
            </a:prstGeom>
            <a:noFill/>
            <a:ln>
              <a:noFill/>
            </a:ln>
          </p:spPr>
        </p:pic>
        <p:pic>
          <p:nvPicPr>
            <p:cNvPr id="1260" name="Shape 1260"/>
            <p:cNvPicPr preferRelativeResize="0"/>
            <p:nvPr/>
          </p:nvPicPr>
          <p:blipFill rotWithShape="1">
            <a:blip r:embed="rId5">
              <a:alphaModFix/>
            </a:blip>
            <a:srcRect/>
            <a:stretch/>
          </p:blipFill>
          <p:spPr>
            <a:xfrm>
              <a:off x="3536114" y="2592234"/>
              <a:ext cx="445199" cy="258599"/>
            </a:xfrm>
            <a:prstGeom prst="rect">
              <a:avLst/>
            </a:prstGeom>
            <a:noFill/>
            <a:ln>
              <a:noFill/>
            </a:ln>
          </p:spPr>
        </p:pic>
        <p:pic>
          <p:nvPicPr>
            <p:cNvPr id="1261" name="Shape 1261"/>
            <p:cNvPicPr preferRelativeResize="0"/>
            <p:nvPr/>
          </p:nvPicPr>
          <p:blipFill rotWithShape="1">
            <a:blip r:embed="rId3">
              <a:alphaModFix/>
            </a:blip>
            <a:srcRect/>
            <a:stretch/>
          </p:blipFill>
          <p:spPr>
            <a:xfrm>
              <a:off x="2292283" y="2669785"/>
              <a:ext cx="331800" cy="146399"/>
            </a:xfrm>
            <a:prstGeom prst="rect">
              <a:avLst/>
            </a:prstGeom>
            <a:noFill/>
            <a:ln>
              <a:noFill/>
            </a:ln>
          </p:spPr>
        </p:pic>
        <p:pic>
          <p:nvPicPr>
            <p:cNvPr id="1262" name="Shape 1262"/>
            <p:cNvPicPr preferRelativeResize="0"/>
            <p:nvPr/>
          </p:nvPicPr>
          <p:blipFill rotWithShape="1">
            <a:blip r:embed="rId3">
              <a:alphaModFix/>
            </a:blip>
            <a:srcRect/>
            <a:stretch/>
          </p:blipFill>
          <p:spPr>
            <a:xfrm>
              <a:off x="2740363" y="2799041"/>
              <a:ext cx="331800" cy="146399"/>
            </a:xfrm>
            <a:prstGeom prst="rect">
              <a:avLst/>
            </a:prstGeom>
            <a:noFill/>
            <a:ln>
              <a:noFill/>
            </a:ln>
          </p:spPr>
        </p:pic>
        <p:cxnSp>
          <p:nvCxnSpPr>
            <p:cNvPr id="1263" name="Shape 1263"/>
            <p:cNvCxnSpPr>
              <a:stCxn id="1259" idx="3"/>
              <a:endCxn id="1261" idx="1"/>
            </p:cNvCxnSpPr>
            <p:nvPr/>
          </p:nvCxnSpPr>
          <p:spPr>
            <a:xfrm rot="10800000" flipH="1">
              <a:off x="2117064" y="2742885"/>
              <a:ext cx="175200" cy="4500"/>
            </a:xfrm>
            <a:prstGeom prst="straightConnector1">
              <a:avLst/>
            </a:prstGeom>
            <a:noFill/>
            <a:ln w="25400" cap="flat" cmpd="sng">
              <a:solidFill>
                <a:schemeClr val="accent2"/>
              </a:solidFill>
              <a:prstDash val="solid"/>
              <a:round/>
              <a:headEnd type="none" w="med" len="med"/>
              <a:tailEnd type="stealth" w="lg" len="lg"/>
            </a:ln>
          </p:spPr>
        </p:cxnSp>
        <p:cxnSp>
          <p:nvCxnSpPr>
            <p:cNvPr id="1264" name="Shape 1264"/>
            <p:cNvCxnSpPr/>
            <p:nvPr/>
          </p:nvCxnSpPr>
          <p:spPr>
            <a:xfrm>
              <a:off x="2568025" y="2799041"/>
              <a:ext cx="172199" cy="77700"/>
            </a:xfrm>
            <a:prstGeom prst="straightConnector1">
              <a:avLst/>
            </a:prstGeom>
            <a:noFill/>
            <a:ln w="25400" cap="flat" cmpd="sng">
              <a:solidFill>
                <a:schemeClr val="accent2"/>
              </a:solidFill>
              <a:prstDash val="solid"/>
              <a:round/>
              <a:headEnd type="none" w="med" len="med"/>
              <a:tailEnd type="stealth" w="lg" len="lg"/>
            </a:ln>
          </p:spPr>
        </p:cxnSp>
        <p:cxnSp>
          <p:nvCxnSpPr>
            <p:cNvPr id="1265" name="Shape 1265"/>
            <p:cNvCxnSpPr>
              <a:stCxn id="1262" idx="3"/>
            </p:cNvCxnSpPr>
            <p:nvPr/>
          </p:nvCxnSpPr>
          <p:spPr>
            <a:xfrm rot="10800000" flipH="1">
              <a:off x="3072163" y="2824841"/>
              <a:ext cx="150900" cy="47400"/>
            </a:xfrm>
            <a:prstGeom prst="straightConnector1">
              <a:avLst/>
            </a:prstGeom>
            <a:noFill/>
            <a:ln w="25400" cap="flat" cmpd="sng">
              <a:solidFill>
                <a:schemeClr val="accent2"/>
              </a:solidFill>
              <a:prstDash val="solid"/>
              <a:round/>
              <a:headEnd type="none" w="med" len="med"/>
              <a:tailEnd type="stealth" w="lg" len="lg"/>
            </a:ln>
          </p:spPr>
        </p:cxnSp>
        <p:cxnSp>
          <p:nvCxnSpPr>
            <p:cNvPr id="1266" name="Shape 1266"/>
            <p:cNvCxnSpPr/>
            <p:nvPr/>
          </p:nvCxnSpPr>
          <p:spPr>
            <a:xfrm rot="10800000" flipH="1">
              <a:off x="3429719" y="2721624"/>
              <a:ext cx="172199" cy="21300"/>
            </a:xfrm>
            <a:prstGeom prst="straightConnector1">
              <a:avLst/>
            </a:prstGeom>
            <a:noFill/>
            <a:ln w="25400" cap="flat" cmpd="sng">
              <a:solidFill>
                <a:schemeClr val="accent2"/>
              </a:solidFill>
              <a:prstDash val="solid"/>
              <a:round/>
              <a:headEnd type="none" w="med" len="med"/>
              <a:tailEnd type="stealth" w="lg" len="lg"/>
            </a:ln>
          </p:spPr>
        </p:cxnSp>
        <p:cxnSp>
          <p:nvCxnSpPr>
            <p:cNvPr id="1267" name="Shape 1267"/>
            <p:cNvCxnSpPr>
              <a:endCxn id="1268" idx="1"/>
            </p:cNvCxnSpPr>
            <p:nvPr/>
          </p:nvCxnSpPr>
          <p:spPr>
            <a:xfrm rot="10800000" flipH="1">
              <a:off x="2602363" y="2639583"/>
              <a:ext cx="138000" cy="56100"/>
            </a:xfrm>
            <a:prstGeom prst="straightConnector1">
              <a:avLst/>
            </a:prstGeom>
            <a:noFill/>
            <a:ln w="9525" cap="flat" cmpd="sng">
              <a:solidFill>
                <a:schemeClr val="dk1"/>
              </a:solidFill>
              <a:prstDash val="solid"/>
              <a:round/>
              <a:headEnd type="none" w="med" len="med"/>
              <a:tailEnd type="none" w="med" len="med"/>
            </a:ln>
          </p:spPr>
        </p:cxnSp>
        <p:cxnSp>
          <p:nvCxnSpPr>
            <p:cNvPr id="1269" name="Shape 1269"/>
            <p:cNvCxnSpPr/>
            <p:nvPr/>
          </p:nvCxnSpPr>
          <p:spPr>
            <a:xfrm>
              <a:off x="3050574" y="2648352"/>
              <a:ext cx="138000" cy="47399"/>
            </a:xfrm>
            <a:prstGeom prst="straightConnector1">
              <a:avLst/>
            </a:prstGeom>
            <a:noFill/>
            <a:ln w="9525" cap="flat" cmpd="sng">
              <a:solidFill>
                <a:schemeClr val="dk1"/>
              </a:solidFill>
              <a:prstDash val="solid"/>
              <a:round/>
              <a:headEnd type="none" w="med" len="med"/>
              <a:tailEnd type="none" w="med" len="med"/>
            </a:ln>
          </p:spPr>
        </p:cxnSp>
        <p:pic>
          <p:nvPicPr>
            <p:cNvPr id="1268" name="Shape 1268"/>
            <p:cNvPicPr preferRelativeResize="0"/>
            <p:nvPr/>
          </p:nvPicPr>
          <p:blipFill rotWithShape="1">
            <a:blip r:embed="rId4">
              <a:alphaModFix/>
            </a:blip>
            <a:srcRect/>
            <a:stretch/>
          </p:blipFill>
          <p:spPr>
            <a:xfrm>
              <a:off x="2740363" y="2566383"/>
              <a:ext cx="331800" cy="146399"/>
            </a:xfrm>
            <a:prstGeom prst="rect">
              <a:avLst/>
            </a:prstGeom>
            <a:noFill/>
            <a:ln>
              <a:noFill/>
            </a:ln>
          </p:spPr>
        </p:pic>
        <p:pic>
          <p:nvPicPr>
            <p:cNvPr id="1270" name="Shape 1270"/>
            <p:cNvPicPr preferRelativeResize="0"/>
            <p:nvPr/>
          </p:nvPicPr>
          <p:blipFill rotWithShape="1">
            <a:blip r:embed="rId3">
              <a:alphaModFix/>
            </a:blip>
            <a:srcRect/>
            <a:stretch/>
          </p:blipFill>
          <p:spPr>
            <a:xfrm>
              <a:off x="3119508" y="2669785"/>
              <a:ext cx="331800" cy="146399"/>
            </a:xfrm>
            <a:prstGeom prst="rect">
              <a:avLst/>
            </a:prstGeom>
            <a:noFill/>
            <a:ln>
              <a:noFill/>
            </a:ln>
          </p:spPr>
        </p:pic>
      </p:grpSp>
      <p:sp>
        <p:nvSpPr>
          <p:cNvPr id="1271" name="Shape 1271"/>
          <p:cNvSpPr/>
          <p:nvPr/>
        </p:nvSpPr>
        <p:spPr>
          <a:xfrm>
            <a:off x="3360782" y="945500"/>
            <a:ext cx="2585099" cy="824699"/>
          </a:xfrm>
          <a:prstGeom prst="roundRect">
            <a:avLst>
              <a:gd name="adj" fmla="val 16667"/>
            </a:avLst>
          </a:prstGeom>
          <a:solidFill>
            <a:schemeClr val="lt1"/>
          </a:solidFill>
          <a:ln w="25400" cap="flat" cmpd="sng">
            <a:solidFill>
              <a:schemeClr val="accent1"/>
            </a:solidFill>
            <a:prstDash val="solid"/>
            <a:round/>
            <a:headEnd type="none" w="med" len="med"/>
            <a:tailEnd type="none" w="med" len="med"/>
          </a:ln>
        </p:spPr>
        <p:txBody>
          <a:bodyPr wrap="square" lIns="91425" tIns="45700" rIns="91425" bIns="45700" anchor="ctr" anchorCtr="0">
            <a:noAutofit/>
          </a:bodyPr>
          <a:lstStyle/>
          <a:p>
            <a:pPr marL="0" marR="0" lvl="0" indent="0" algn="ctr" rtl="0">
              <a:lnSpc>
                <a:spcPct val="100000"/>
              </a:lnSpc>
              <a:spcBef>
                <a:spcPts val="0"/>
              </a:spcBef>
              <a:spcAft>
                <a:spcPts val="0"/>
              </a:spcAft>
              <a:buClr>
                <a:schemeClr val="dk1"/>
              </a:buClr>
              <a:buSzPct val="25000"/>
              <a:buFont typeface="Arial"/>
              <a:buNone/>
            </a:pPr>
            <a:r>
              <a:rPr lang="en" sz="1800" b="0" i="0" u="none" strike="noStrike" cap="none">
                <a:solidFill>
                  <a:schemeClr val="dk1"/>
                </a:solidFill>
                <a:latin typeface="Arial"/>
                <a:ea typeface="Arial"/>
                <a:cs typeface="Arial"/>
                <a:sym typeface="Arial"/>
              </a:rPr>
              <a:t>Host to Host Intent</a:t>
            </a:r>
          </a:p>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dk1"/>
              </a:solidFill>
              <a:latin typeface="Arial"/>
              <a:ea typeface="Arial"/>
              <a:cs typeface="Arial"/>
              <a:sym typeface="Arial"/>
            </a:endParaRPr>
          </a:p>
        </p:txBody>
      </p:sp>
      <p:sp>
        <p:nvSpPr>
          <p:cNvPr id="1272" name="Shape 1272"/>
          <p:cNvSpPr/>
          <p:nvPr/>
        </p:nvSpPr>
        <p:spPr>
          <a:xfrm>
            <a:off x="4188007" y="1380340"/>
            <a:ext cx="861732" cy="228959"/>
          </a:xfrm>
          <a:prstGeom prst="cloud">
            <a:avLst/>
          </a:prstGeom>
          <a:gradFill>
            <a:gsLst>
              <a:gs pos="0">
                <a:srgbClr val="BEDBFF"/>
              </a:gs>
              <a:gs pos="35000">
                <a:srgbClr val="D1E5FE"/>
              </a:gs>
              <a:gs pos="100000">
                <a:srgbClr val="EEF5FF"/>
              </a:gs>
            </a:gsLst>
            <a:lin ang="16200038" scaled="0"/>
          </a:gradFill>
          <a:ln w="9525" cap="flat" cmpd="sng">
            <a:solidFill>
              <a:srgbClr val="4A7DBB"/>
            </a:solidFill>
            <a:prstDash val="solid"/>
            <a:round/>
            <a:headEnd type="none" w="med" len="med"/>
            <a:tailEnd type="none" w="med" len="med"/>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dk1"/>
              </a:solidFill>
              <a:latin typeface="Arial"/>
              <a:ea typeface="Arial"/>
              <a:cs typeface="Arial"/>
              <a:sym typeface="Arial"/>
            </a:endParaRPr>
          </a:p>
        </p:txBody>
      </p:sp>
      <p:pic>
        <p:nvPicPr>
          <p:cNvPr id="1273" name="Shape 1273"/>
          <p:cNvPicPr preferRelativeResize="0"/>
          <p:nvPr/>
        </p:nvPicPr>
        <p:blipFill rotWithShape="1">
          <a:blip r:embed="rId5">
            <a:alphaModFix/>
          </a:blip>
          <a:srcRect/>
          <a:stretch/>
        </p:blipFill>
        <p:spPr>
          <a:xfrm>
            <a:off x="3533121" y="1350795"/>
            <a:ext cx="445199" cy="258599"/>
          </a:xfrm>
          <a:prstGeom prst="rect">
            <a:avLst/>
          </a:prstGeom>
          <a:noFill/>
          <a:ln>
            <a:noFill/>
          </a:ln>
        </p:spPr>
      </p:pic>
      <p:cxnSp>
        <p:nvCxnSpPr>
          <p:cNvPr id="1274" name="Shape 1274"/>
          <p:cNvCxnSpPr>
            <a:stCxn id="1273" idx="3"/>
          </p:cNvCxnSpPr>
          <p:nvPr/>
        </p:nvCxnSpPr>
        <p:spPr>
          <a:xfrm>
            <a:off x="3978321" y="1480095"/>
            <a:ext cx="1278300" cy="0"/>
          </a:xfrm>
          <a:prstGeom prst="straightConnector1">
            <a:avLst/>
          </a:prstGeom>
          <a:noFill/>
          <a:ln w="25400" cap="flat" cmpd="sng">
            <a:solidFill>
              <a:schemeClr val="accent2"/>
            </a:solidFill>
            <a:prstDash val="solid"/>
            <a:round/>
            <a:headEnd type="stealth" w="lg" len="lg"/>
            <a:tailEnd type="stealth" w="lg" len="lg"/>
          </a:ln>
        </p:spPr>
      </p:cxnSp>
      <p:pic>
        <p:nvPicPr>
          <p:cNvPr id="1275" name="Shape 1275"/>
          <p:cNvPicPr preferRelativeResize="0"/>
          <p:nvPr/>
        </p:nvPicPr>
        <p:blipFill rotWithShape="1">
          <a:blip r:embed="rId5">
            <a:alphaModFix/>
          </a:blip>
          <a:srcRect/>
          <a:stretch/>
        </p:blipFill>
        <p:spPr>
          <a:xfrm>
            <a:off x="5256510" y="1350795"/>
            <a:ext cx="445199" cy="258599"/>
          </a:xfrm>
          <a:prstGeom prst="rect">
            <a:avLst/>
          </a:prstGeom>
          <a:noFill/>
          <a:ln>
            <a:noFill/>
          </a:ln>
        </p:spPr>
      </p:pic>
      <p:sp>
        <p:nvSpPr>
          <p:cNvPr id="1276" name="Shape 1276"/>
          <p:cNvSpPr txBox="1">
            <a:spLocks noGrp="1"/>
          </p:cNvSpPr>
          <p:nvPr>
            <p:ph type="sldNum" idx="12"/>
          </p:nvPr>
        </p:nvSpPr>
        <p:spPr>
          <a:xfrm>
            <a:off x="8472457" y="4663216"/>
            <a:ext cx="548700" cy="393600"/>
          </a:xfrm>
          <a:prstGeom prst="rect">
            <a:avLst/>
          </a:prstGeom>
        </p:spPr>
        <p:txBody>
          <a:bodyPr wrap="square" lIns="91425" tIns="91425" rIns="91425" bIns="91425" anchor="ctr" anchorCtr="0">
            <a:noAutofit/>
          </a:bodyPr>
          <a:lstStyle/>
          <a:p>
            <a:pPr lvl="0" rtl="0">
              <a:spcBef>
                <a:spcPts val="0"/>
              </a:spcBef>
              <a:buNone/>
            </a:pPr>
            <a:fld id="{00000000-1234-1234-1234-123412341234}" type="slidenum">
              <a:rPr lang="en"/>
              <a:t>38</a:t>
            </a:fld>
            <a:endParaRPr lang="en"/>
          </a:p>
        </p:txBody>
      </p:sp>
      <p:sp>
        <p:nvSpPr>
          <p:cNvPr id="1277" name="Shape 1277"/>
          <p:cNvSpPr txBox="1">
            <a:spLocks noGrp="1"/>
          </p:cNvSpPr>
          <p:nvPr>
            <p:ph type="title"/>
          </p:nvPr>
        </p:nvSpPr>
        <p:spPr>
          <a:xfrm>
            <a:off x="311700" y="140225"/>
            <a:ext cx="8520600" cy="572700"/>
          </a:xfrm>
          <a:prstGeom prst="rect">
            <a:avLst/>
          </a:prstGeom>
          <a:noFill/>
          <a:ln>
            <a:noFill/>
          </a:ln>
        </p:spPr>
        <p:txBody>
          <a:bodyPr wrap="square" lIns="91425" tIns="45700" rIns="91425" bIns="45700" anchor="ctr" anchorCtr="0">
            <a:noAutofit/>
          </a:bodyPr>
          <a:lstStyle/>
          <a:p>
            <a:pPr marL="0" marR="0" lvl="0" indent="0" algn="l" rtl="0">
              <a:lnSpc>
                <a:spcPct val="100000"/>
              </a:lnSpc>
              <a:spcBef>
                <a:spcPts val="0"/>
              </a:spcBef>
              <a:spcAft>
                <a:spcPts val="0"/>
              </a:spcAft>
              <a:buClr>
                <a:srgbClr val="953735"/>
              </a:buClr>
              <a:buSzPct val="25000"/>
              <a:buFont typeface="Arial"/>
              <a:buNone/>
            </a:pPr>
            <a:r>
              <a:rPr lang="en" sz="3600" b="1" i="0" u="none" strike="noStrike" cap="none">
                <a:latin typeface="Arial"/>
                <a:ea typeface="Arial"/>
                <a:cs typeface="Arial"/>
                <a:sym typeface="Arial"/>
              </a:rPr>
              <a:t>Intent Example</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281"/>
        <p:cNvGrpSpPr/>
        <p:nvPr/>
      </p:nvGrpSpPr>
      <p:grpSpPr>
        <a:xfrm>
          <a:off x="0" y="0"/>
          <a:ext cx="0" cy="0"/>
          <a:chOff x="0" y="0"/>
          <a:chExt cx="0" cy="0"/>
        </a:xfrm>
      </p:grpSpPr>
      <p:sp>
        <p:nvSpPr>
          <p:cNvPr id="1282" name="Shape 1282"/>
          <p:cNvSpPr txBox="1">
            <a:spLocks noGrp="1"/>
          </p:cNvSpPr>
          <p:nvPr>
            <p:ph type="title"/>
          </p:nvPr>
        </p:nvSpPr>
        <p:spPr>
          <a:xfrm>
            <a:off x="311700" y="140225"/>
            <a:ext cx="8520600" cy="572700"/>
          </a:xfrm>
          <a:prstGeom prst="rect">
            <a:avLst/>
          </a:prstGeom>
        </p:spPr>
        <p:txBody>
          <a:bodyPr wrap="square" lIns="91425" tIns="91425" rIns="91425" bIns="91425" anchor="b" anchorCtr="0">
            <a:noAutofit/>
          </a:bodyPr>
          <a:lstStyle/>
          <a:p>
            <a:pPr lvl="0" rtl="0">
              <a:spcBef>
                <a:spcPts val="0"/>
              </a:spcBef>
              <a:buNone/>
            </a:pPr>
            <a:r>
              <a:rPr lang="en"/>
              <a:t>Intent Framework Summary</a:t>
            </a:r>
          </a:p>
        </p:txBody>
      </p:sp>
      <p:sp>
        <p:nvSpPr>
          <p:cNvPr id="1283" name="Shape 1283"/>
          <p:cNvSpPr txBox="1">
            <a:spLocks noGrp="1"/>
          </p:cNvSpPr>
          <p:nvPr>
            <p:ph type="body" idx="1"/>
          </p:nvPr>
        </p:nvSpPr>
        <p:spPr>
          <a:xfrm>
            <a:off x="311700" y="847675"/>
            <a:ext cx="8520600" cy="3957600"/>
          </a:xfrm>
          <a:prstGeom prst="rect">
            <a:avLst/>
          </a:prstGeom>
        </p:spPr>
        <p:txBody>
          <a:bodyPr wrap="square" lIns="91425" tIns="91425" rIns="91425" bIns="91425" anchor="t" anchorCtr="0">
            <a:noAutofit/>
          </a:bodyPr>
          <a:lstStyle/>
          <a:p>
            <a:pPr marL="457200" lvl="0" indent="-228600" rtl="0">
              <a:spcBef>
                <a:spcPts val="0"/>
              </a:spcBef>
            </a:pPr>
            <a:r>
              <a:rPr lang="en"/>
              <a:t>Intents are a </a:t>
            </a:r>
            <a:r>
              <a:rPr lang="en" b="1" i="1">
                <a:solidFill>
                  <a:srgbClr val="000080"/>
                </a:solidFill>
              </a:rPr>
              <a:t>network-centric programming abstraction</a:t>
            </a:r>
            <a:r>
              <a:rPr lang="en" b="1"/>
              <a:t> </a:t>
            </a:r>
            <a:r>
              <a:rPr lang="en"/>
              <a:t>that </a:t>
            </a:r>
            <a:r>
              <a:rPr lang="en" b="1"/>
              <a:t>reduce application complexity.</a:t>
            </a:r>
          </a:p>
          <a:p>
            <a:pPr lvl="0" rtl="0">
              <a:spcBef>
                <a:spcPts val="0"/>
              </a:spcBef>
              <a:buNone/>
            </a:pPr>
            <a:endParaRPr sz="1000" b="1"/>
          </a:p>
          <a:p>
            <a:pPr marL="457200" lvl="0" indent="-228600" rtl="0">
              <a:spcBef>
                <a:spcPts val="0"/>
              </a:spcBef>
            </a:pPr>
            <a:r>
              <a:rPr lang="en"/>
              <a:t>Intents provide </a:t>
            </a:r>
            <a:r>
              <a:rPr lang="en" b="1"/>
              <a:t>device-agnostic behavior</a:t>
            </a:r>
            <a:r>
              <a:rPr lang="en"/>
              <a:t> with </a:t>
            </a:r>
            <a:r>
              <a:rPr lang="en" b="1"/>
              <a:t>persistency</a:t>
            </a:r>
            <a:r>
              <a:rPr lang="en"/>
              <a:t> and </a:t>
            </a:r>
            <a:r>
              <a:rPr lang="en" b="1"/>
              <a:t>high performance</a:t>
            </a:r>
            <a:r>
              <a:rPr lang="en"/>
              <a:t> across network failures.</a:t>
            </a:r>
          </a:p>
          <a:p>
            <a:pPr lvl="0" rtl="0">
              <a:spcBef>
                <a:spcPts val="0"/>
              </a:spcBef>
              <a:buNone/>
            </a:pPr>
            <a:endParaRPr sz="1000"/>
          </a:p>
          <a:p>
            <a:pPr marL="457200" lvl="0" indent="-228600" rtl="0">
              <a:spcBef>
                <a:spcPts val="0"/>
              </a:spcBef>
            </a:pPr>
            <a:r>
              <a:rPr lang="en"/>
              <a:t>Intent framework has moved from prototype to </a:t>
            </a:r>
            <a:r>
              <a:rPr lang="en" b="1"/>
              <a:t>production</a:t>
            </a:r>
            <a:r>
              <a:rPr lang="en"/>
              <a:t> deployments.</a:t>
            </a:r>
          </a:p>
        </p:txBody>
      </p:sp>
      <p:sp>
        <p:nvSpPr>
          <p:cNvPr id="1284" name="Shape 1284"/>
          <p:cNvSpPr txBox="1">
            <a:spLocks noGrp="1"/>
          </p:cNvSpPr>
          <p:nvPr>
            <p:ph type="sldNum" idx="12"/>
          </p:nvPr>
        </p:nvSpPr>
        <p:spPr>
          <a:xfrm>
            <a:off x="8472457" y="4663216"/>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39</a:t>
            </a:fld>
            <a:endParaRPr lang="en"/>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31"/>
        <p:cNvGrpSpPr/>
        <p:nvPr/>
      </p:nvGrpSpPr>
      <p:grpSpPr>
        <a:xfrm>
          <a:off x="0" y="0"/>
          <a:ext cx="0" cy="0"/>
          <a:chOff x="0" y="0"/>
          <a:chExt cx="0" cy="0"/>
        </a:xfrm>
      </p:grpSpPr>
      <p:sp>
        <p:nvSpPr>
          <p:cNvPr id="532" name="Shape 532"/>
          <p:cNvSpPr txBox="1">
            <a:spLocks noGrp="1"/>
          </p:cNvSpPr>
          <p:nvPr>
            <p:ph type="title"/>
          </p:nvPr>
        </p:nvSpPr>
        <p:spPr>
          <a:xfrm>
            <a:off x="311700" y="140225"/>
            <a:ext cx="8520600" cy="572700"/>
          </a:xfrm>
          <a:prstGeom prst="rect">
            <a:avLst/>
          </a:prstGeom>
        </p:spPr>
        <p:txBody>
          <a:bodyPr wrap="square" lIns="91425" tIns="91425" rIns="91425" bIns="91425" anchor="b" anchorCtr="0">
            <a:noAutofit/>
          </a:bodyPr>
          <a:lstStyle/>
          <a:p>
            <a:pPr lvl="0" rtl="0">
              <a:spcBef>
                <a:spcPts val="0"/>
              </a:spcBef>
              <a:buNone/>
            </a:pPr>
            <a:r>
              <a:rPr lang="en">
                <a:solidFill>
                  <a:srgbClr val="000000"/>
                </a:solidFill>
              </a:rPr>
              <a:t>What is ONOS?</a:t>
            </a:r>
          </a:p>
        </p:txBody>
      </p:sp>
      <p:sp>
        <p:nvSpPr>
          <p:cNvPr id="533" name="Shape 533"/>
          <p:cNvSpPr txBox="1">
            <a:spLocks noGrp="1"/>
          </p:cNvSpPr>
          <p:nvPr>
            <p:ph type="body" idx="1"/>
          </p:nvPr>
        </p:nvSpPr>
        <p:spPr>
          <a:xfrm>
            <a:off x="311700" y="847675"/>
            <a:ext cx="8520600" cy="3957600"/>
          </a:xfrm>
          <a:prstGeom prst="rect">
            <a:avLst/>
          </a:prstGeom>
        </p:spPr>
        <p:txBody>
          <a:bodyPr wrap="square" lIns="91425" tIns="91425" rIns="91425" bIns="91425" anchor="t" anchorCtr="0">
            <a:noAutofit/>
          </a:bodyPr>
          <a:lstStyle/>
          <a:p>
            <a:pPr lvl="0" algn="ctr" rtl="0">
              <a:spcBef>
                <a:spcPts val="0"/>
              </a:spcBef>
              <a:buNone/>
            </a:pPr>
            <a:r>
              <a:rPr lang="en"/>
              <a:t>Open Network Operating System (ONOS) is an open source SDN network operating system. Our mission is to enable Service Providers to build real SDN/NFV Solutions.</a:t>
            </a:r>
          </a:p>
          <a:p>
            <a:pPr lvl="0" algn="ctr" rtl="0">
              <a:spcBef>
                <a:spcPts val="0"/>
              </a:spcBef>
              <a:buNone/>
            </a:pPr>
            <a:endParaRPr/>
          </a:p>
          <a:p>
            <a:pPr lvl="0" algn="ctr" rtl="0">
              <a:spcBef>
                <a:spcPts val="0"/>
              </a:spcBef>
              <a:buNone/>
            </a:pPr>
            <a:endParaRPr/>
          </a:p>
          <a:p>
            <a:pPr lvl="0" algn="ctr" rtl="0">
              <a:spcBef>
                <a:spcPts val="0"/>
              </a:spcBef>
              <a:buNone/>
            </a:pPr>
            <a:r>
              <a:rPr lang="en" sz="2000">
                <a:solidFill>
                  <a:srgbClr val="000000"/>
                </a:solidFill>
              </a:rPr>
              <a:t>Quarterly Releases, </a:t>
            </a:r>
            <a:r>
              <a:rPr lang="en" sz="2000" b="1">
                <a:solidFill>
                  <a:srgbClr val="980000"/>
                </a:solidFill>
              </a:rPr>
              <a:t>Loon </a:t>
            </a:r>
            <a:r>
              <a:rPr lang="en" sz="2000"/>
              <a:t>(1.11.0) - released 2017-10</a:t>
            </a:r>
          </a:p>
          <a:p>
            <a:pPr lvl="0" algn="ctr" rtl="0">
              <a:spcBef>
                <a:spcPts val="0"/>
              </a:spcBef>
              <a:buNone/>
            </a:pPr>
            <a:endParaRPr/>
          </a:p>
        </p:txBody>
      </p:sp>
      <p:sp>
        <p:nvSpPr>
          <p:cNvPr id="534" name="Shape 534"/>
          <p:cNvSpPr txBox="1">
            <a:spLocks noGrp="1"/>
          </p:cNvSpPr>
          <p:nvPr>
            <p:ph type="sldNum" idx="12"/>
          </p:nvPr>
        </p:nvSpPr>
        <p:spPr>
          <a:xfrm>
            <a:off x="8472457" y="4663216"/>
            <a:ext cx="548700" cy="393600"/>
          </a:xfrm>
          <a:prstGeom prst="rect">
            <a:avLst/>
          </a:prstGeom>
        </p:spPr>
        <p:txBody>
          <a:bodyPr wrap="square" lIns="91425" tIns="91425" rIns="91425" bIns="91425" anchor="ctr" anchorCtr="0">
            <a:noAutofit/>
          </a:bodyPr>
          <a:lstStyle/>
          <a:p>
            <a:pPr lvl="0" rtl="0">
              <a:spcBef>
                <a:spcPts val="0"/>
              </a:spcBef>
              <a:buNone/>
            </a:pPr>
            <a:fld id="{00000000-1234-1234-1234-123412341234}" type="slidenum">
              <a:rPr lang="en"/>
              <a:t>4</a:t>
            </a:fld>
            <a:endParaRPr lang="en"/>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288"/>
        <p:cNvGrpSpPr/>
        <p:nvPr/>
      </p:nvGrpSpPr>
      <p:grpSpPr>
        <a:xfrm>
          <a:off x="0" y="0"/>
          <a:ext cx="0" cy="0"/>
          <a:chOff x="0" y="0"/>
          <a:chExt cx="0" cy="0"/>
        </a:xfrm>
      </p:grpSpPr>
      <p:sp>
        <p:nvSpPr>
          <p:cNvPr id="1289" name="Shape 1289"/>
          <p:cNvSpPr txBox="1">
            <a:spLocks noGrp="1"/>
          </p:cNvSpPr>
          <p:nvPr>
            <p:ph type="title"/>
          </p:nvPr>
        </p:nvSpPr>
        <p:spPr>
          <a:xfrm>
            <a:off x="311700" y="140225"/>
            <a:ext cx="8520600" cy="572700"/>
          </a:xfrm>
          <a:prstGeom prst="rect">
            <a:avLst/>
          </a:prstGeom>
        </p:spPr>
        <p:txBody>
          <a:bodyPr wrap="square" lIns="91425" tIns="91425" rIns="91425" bIns="91425" anchor="b" anchorCtr="0">
            <a:noAutofit/>
          </a:bodyPr>
          <a:lstStyle/>
          <a:p>
            <a:pPr lvl="0" rtl="0">
              <a:spcBef>
                <a:spcPts val="0"/>
              </a:spcBef>
              <a:buNone/>
            </a:pPr>
            <a:r>
              <a:rPr lang="en"/>
              <a:t>Failures in Intents</a:t>
            </a:r>
          </a:p>
        </p:txBody>
      </p:sp>
      <p:sp>
        <p:nvSpPr>
          <p:cNvPr id="1290" name="Shape 1290"/>
          <p:cNvSpPr txBox="1">
            <a:spLocks noGrp="1"/>
          </p:cNvSpPr>
          <p:nvPr>
            <p:ph type="sldNum" idx="12"/>
          </p:nvPr>
        </p:nvSpPr>
        <p:spPr>
          <a:xfrm>
            <a:off x="8472457" y="4663216"/>
            <a:ext cx="548700" cy="393600"/>
          </a:xfrm>
          <a:prstGeom prst="rect">
            <a:avLst/>
          </a:prstGeom>
        </p:spPr>
        <p:txBody>
          <a:bodyPr wrap="square" lIns="91425" tIns="91425" rIns="91425" bIns="91425" anchor="ctr" anchorCtr="0">
            <a:noAutofit/>
          </a:bodyPr>
          <a:lstStyle/>
          <a:p>
            <a:pPr lvl="0" rtl="0">
              <a:spcBef>
                <a:spcPts val="0"/>
              </a:spcBef>
              <a:buNone/>
            </a:pPr>
            <a:fld id="{00000000-1234-1234-1234-123412341234}" type="slidenum">
              <a:rPr lang="en"/>
              <a:t>40</a:t>
            </a:fld>
            <a:endParaRPr lang="en"/>
          </a:p>
        </p:txBody>
      </p:sp>
      <p:sp>
        <p:nvSpPr>
          <p:cNvPr id="1291" name="Shape 1291" title="ONOS-Clip.mp4">
            <a:hlinkClick r:id="rId3"/>
          </p:cNvPr>
          <p:cNvSpPr/>
          <p:nvPr/>
        </p:nvSpPr>
        <p:spPr>
          <a:xfrm>
            <a:off x="516950" y="629975"/>
            <a:ext cx="7726899" cy="4343900"/>
          </a:xfrm>
          <a:prstGeom prst="rect">
            <a:avLst/>
          </a:prstGeom>
          <a:noFill/>
          <a:ln>
            <a:noFill/>
          </a:ln>
        </p:spPr>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295"/>
        <p:cNvGrpSpPr/>
        <p:nvPr/>
      </p:nvGrpSpPr>
      <p:grpSpPr>
        <a:xfrm>
          <a:off x="0" y="0"/>
          <a:ext cx="0" cy="0"/>
          <a:chOff x="0" y="0"/>
          <a:chExt cx="0" cy="0"/>
        </a:xfrm>
      </p:grpSpPr>
      <p:sp>
        <p:nvSpPr>
          <p:cNvPr id="1296" name="Shape 1296"/>
          <p:cNvSpPr txBox="1">
            <a:spLocks noGrp="1"/>
          </p:cNvSpPr>
          <p:nvPr>
            <p:ph type="title"/>
          </p:nvPr>
        </p:nvSpPr>
        <p:spPr>
          <a:xfrm>
            <a:off x="311700" y="140225"/>
            <a:ext cx="8520600" cy="572700"/>
          </a:xfrm>
          <a:prstGeom prst="rect">
            <a:avLst/>
          </a:prstGeom>
        </p:spPr>
        <p:txBody>
          <a:bodyPr wrap="square" lIns="91425" tIns="91425" rIns="91425" bIns="91425" anchor="b" anchorCtr="0">
            <a:noAutofit/>
          </a:bodyPr>
          <a:lstStyle/>
          <a:p>
            <a:pPr lvl="0" rtl="0">
              <a:spcBef>
                <a:spcPts val="0"/>
              </a:spcBef>
              <a:buNone/>
            </a:pPr>
            <a:r>
              <a:rPr lang="en"/>
              <a:t>Reaction to failures for intents</a:t>
            </a:r>
          </a:p>
        </p:txBody>
      </p:sp>
      <p:sp>
        <p:nvSpPr>
          <p:cNvPr id="1297" name="Shape 1297"/>
          <p:cNvSpPr txBox="1">
            <a:spLocks noGrp="1"/>
          </p:cNvSpPr>
          <p:nvPr>
            <p:ph type="body" idx="1"/>
          </p:nvPr>
        </p:nvSpPr>
        <p:spPr>
          <a:xfrm>
            <a:off x="311700" y="847675"/>
            <a:ext cx="8520600" cy="3957600"/>
          </a:xfrm>
          <a:prstGeom prst="rect">
            <a:avLst/>
          </a:prstGeom>
        </p:spPr>
        <p:txBody>
          <a:bodyPr wrap="square" lIns="91425" tIns="91425" rIns="91425" bIns="91425" anchor="t" anchorCtr="0">
            <a:noAutofit/>
          </a:bodyPr>
          <a:lstStyle/>
          <a:p>
            <a:pPr lvl="0" algn="l" rtl="0">
              <a:lnSpc>
                <a:spcPct val="115000"/>
              </a:lnSpc>
              <a:spcBef>
                <a:spcPts val="0"/>
              </a:spcBef>
              <a:buNone/>
            </a:pPr>
            <a:r>
              <a:rPr lang="en"/>
              <a:t>All the intents that are involved in the failure will be </a:t>
            </a:r>
            <a:r>
              <a:rPr lang="en" b="1">
                <a:solidFill>
                  <a:srgbClr val="1155CC"/>
                </a:solidFill>
              </a:rPr>
              <a:t>re-compiled</a:t>
            </a:r>
            <a:r>
              <a:rPr lang="en"/>
              <a:t> </a:t>
            </a:r>
            <a:r>
              <a:rPr lang="en" sz="2400"/>
              <a:t>with a</a:t>
            </a:r>
            <a:r>
              <a:rPr lang="en" sz="2400" i="1"/>
              <a:t> </a:t>
            </a:r>
            <a:r>
              <a:rPr lang="en" sz="2400"/>
              <a:t>multi-threading process that:</a:t>
            </a:r>
          </a:p>
          <a:p>
            <a:pPr marL="457200" lvl="0" indent="-381000" algn="l" rtl="0">
              <a:lnSpc>
                <a:spcPct val="115000"/>
              </a:lnSpc>
              <a:spcBef>
                <a:spcPts val="0"/>
              </a:spcBef>
              <a:buSzPct val="100000"/>
              <a:buAutoNum type="arabicPeriod"/>
            </a:pPr>
            <a:r>
              <a:rPr lang="en" sz="2400" b="1">
                <a:solidFill>
                  <a:srgbClr val="1155CC"/>
                </a:solidFill>
              </a:rPr>
              <a:t>removes</a:t>
            </a:r>
            <a:r>
              <a:rPr lang="en" sz="2400"/>
              <a:t> the old failed intents</a:t>
            </a:r>
          </a:p>
          <a:p>
            <a:pPr marL="457200" lvl="0" indent="-381000" algn="l" rtl="0">
              <a:lnSpc>
                <a:spcPct val="115000"/>
              </a:lnSpc>
              <a:spcBef>
                <a:spcPts val="0"/>
              </a:spcBef>
              <a:buSzPct val="100000"/>
              <a:buAutoNum type="arabicPeriod"/>
            </a:pPr>
            <a:r>
              <a:rPr lang="en" sz="2400"/>
              <a:t>finds a </a:t>
            </a:r>
            <a:r>
              <a:rPr lang="en" sz="2400" b="1">
                <a:solidFill>
                  <a:srgbClr val="1155CC"/>
                </a:solidFill>
              </a:rPr>
              <a:t>new entire path</a:t>
            </a:r>
            <a:r>
              <a:rPr lang="en" sz="2400"/>
              <a:t> from source to destination</a:t>
            </a:r>
          </a:p>
          <a:p>
            <a:pPr marL="457200" lvl="0" indent="-228600" algn="l" rtl="0">
              <a:lnSpc>
                <a:spcPct val="115000"/>
              </a:lnSpc>
              <a:spcBef>
                <a:spcPts val="0"/>
              </a:spcBef>
              <a:buAutoNum type="arabicPeriod"/>
            </a:pPr>
            <a:r>
              <a:rPr lang="en" sz="2400"/>
              <a:t>generates </a:t>
            </a:r>
            <a:r>
              <a:rPr lang="en" sz="2400" b="1">
                <a:solidFill>
                  <a:srgbClr val="1155CC"/>
                </a:solidFill>
              </a:rPr>
              <a:t>new Installable Intents</a:t>
            </a:r>
            <a:r>
              <a:rPr lang="en"/>
              <a:t> </a:t>
            </a:r>
            <a:r>
              <a:rPr lang="en" sz="1500" i="1"/>
              <a:t>(i.e., FlowRule/FlowObjective Intent)</a:t>
            </a:r>
          </a:p>
        </p:txBody>
      </p:sp>
      <p:sp>
        <p:nvSpPr>
          <p:cNvPr id="1298" name="Shape 1298"/>
          <p:cNvSpPr txBox="1">
            <a:spLocks noGrp="1"/>
          </p:cNvSpPr>
          <p:nvPr>
            <p:ph type="sldNum" idx="12"/>
          </p:nvPr>
        </p:nvSpPr>
        <p:spPr>
          <a:xfrm>
            <a:off x="8472457" y="4663216"/>
            <a:ext cx="548700" cy="393600"/>
          </a:xfrm>
          <a:prstGeom prst="rect">
            <a:avLst/>
          </a:prstGeom>
        </p:spPr>
        <p:txBody>
          <a:bodyPr wrap="square" lIns="91425" tIns="91425" rIns="91425" bIns="91425" anchor="ctr" anchorCtr="0">
            <a:noAutofit/>
          </a:bodyPr>
          <a:lstStyle/>
          <a:p>
            <a:pPr lvl="0" rtl="0">
              <a:spcBef>
                <a:spcPts val="0"/>
              </a:spcBef>
              <a:buNone/>
            </a:pPr>
            <a:fld id="{00000000-1234-1234-1234-123412341234}" type="slidenum">
              <a:rPr lang="en"/>
              <a:t>41</a:t>
            </a:fld>
            <a:endParaRPr lang="en"/>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302"/>
        <p:cNvGrpSpPr/>
        <p:nvPr/>
      </p:nvGrpSpPr>
      <p:grpSpPr>
        <a:xfrm>
          <a:off x="0" y="0"/>
          <a:ext cx="0" cy="0"/>
          <a:chOff x="0" y="0"/>
          <a:chExt cx="0" cy="0"/>
        </a:xfrm>
      </p:grpSpPr>
      <p:sp>
        <p:nvSpPr>
          <p:cNvPr id="1303" name="Shape 1303"/>
          <p:cNvSpPr txBox="1">
            <a:spLocks noGrp="1"/>
          </p:cNvSpPr>
          <p:nvPr>
            <p:ph type="body" idx="1"/>
          </p:nvPr>
        </p:nvSpPr>
        <p:spPr>
          <a:xfrm>
            <a:off x="311700" y="847675"/>
            <a:ext cx="8520600" cy="3957600"/>
          </a:xfrm>
          <a:prstGeom prst="rect">
            <a:avLst/>
          </a:prstGeom>
        </p:spPr>
        <p:txBody>
          <a:bodyPr wrap="square" lIns="91425" tIns="91425" rIns="91425" bIns="91425" anchor="t" anchorCtr="0">
            <a:noAutofit/>
          </a:bodyPr>
          <a:lstStyle/>
          <a:p>
            <a:pPr marL="457200" lvl="0" indent="-228600" rtl="0">
              <a:spcBef>
                <a:spcPts val="0"/>
              </a:spcBef>
            </a:pPr>
            <a:r>
              <a:rPr lang="en"/>
              <a:t>Network Configuration (</a:t>
            </a:r>
            <a:r>
              <a:rPr lang="en">
                <a:latin typeface="Consolas"/>
                <a:ea typeface="Consolas"/>
                <a:cs typeface="Consolas"/>
                <a:sym typeface="Consolas"/>
              </a:rPr>
              <a:t>netcfg</a:t>
            </a:r>
            <a:r>
              <a:rPr lang="en"/>
              <a:t>)</a:t>
            </a:r>
          </a:p>
          <a:p>
            <a:pPr marL="914400" lvl="1" indent="-228600" rtl="0">
              <a:spcBef>
                <a:spcPts val="0"/>
              </a:spcBef>
              <a:spcAft>
                <a:spcPts val="1000"/>
              </a:spcAft>
            </a:pPr>
            <a:r>
              <a:rPr lang="en"/>
              <a:t>Provides mechanism for any service to register and receive configuration</a:t>
            </a:r>
          </a:p>
          <a:p>
            <a:pPr marL="457200" lvl="0" indent="-228600" rtl="0">
              <a:spcBef>
                <a:spcPts val="0"/>
              </a:spcBef>
            </a:pPr>
            <a:r>
              <a:rPr lang="en"/>
              <a:t>Device Configuration</a:t>
            </a:r>
          </a:p>
          <a:p>
            <a:pPr marL="914400" lvl="1" indent="-228600" rtl="0">
              <a:spcBef>
                <a:spcPts val="0"/>
              </a:spcBef>
              <a:spcAft>
                <a:spcPts val="1000"/>
              </a:spcAft>
              <a:buFont typeface="Consolas"/>
            </a:pPr>
            <a:r>
              <a:rPr lang="en" b="1">
                <a:latin typeface="Consolas"/>
                <a:ea typeface="Consolas"/>
                <a:cs typeface="Consolas"/>
                <a:sym typeface="Consolas"/>
              </a:rPr>
              <a:t>Behaviors</a:t>
            </a:r>
            <a:r>
              <a:rPr lang="en"/>
              <a:t> abstract the management and configuration aspects of a device</a:t>
            </a:r>
          </a:p>
          <a:p>
            <a:pPr marL="457200" lvl="0" indent="-228600" rtl="0">
              <a:spcBef>
                <a:spcPts val="0"/>
              </a:spcBef>
            </a:pPr>
            <a:r>
              <a:rPr lang="en"/>
              <a:t>Dynamic Configuration </a:t>
            </a:r>
          </a:p>
          <a:p>
            <a:pPr marL="914400" lvl="1" indent="-228600" rtl="0">
              <a:spcBef>
                <a:spcPts val="0"/>
              </a:spcBef>
            </a:pPr>
            <a:r>
              <a:rPr lang="en"/>
              <a:t>Enables YANG-based service models to be introduced at runtime</a:t>
            </a:r>
          </a:p>
          <a:p>
            <a:pPr marL="914400" lvl="1" indent="-228600" rtl="0">
              <a:spcBef>
                <a:spcPts val="0"/>
              </a:spcBef>
            </a:pPr>
            <a:r>
              <a:rPr lang="en"/>
              <a:t>Allow applications to implement dynamic services</a:t>
            </a:r>
          </a:p>
        </p:txBody>
      </p:sp>
      <p:sp>
        <p:nvSpPr>
          <p:cNvPr id="1304" name="Shape 1304"/>
          <p:cNvSpPr txBox="1">
            <a:spLocks noGrp="1"/>
          </p:cNvSpPr>
          <p:nvPr>
            <p:ph type="title"/>
          </p:nvPr>
        </p:nvSpPr>
        <p:spPr>
          <a:xfrm>
            <a:off x="311700" y="140225"/>
            <a:ext cx="8520600" cy="572700"/>
          </a:xfrm>
          <a:prstGeom prst="rect">
            <a:avLst/>
          </a:prstGeom>
        </p:spPr>
        <p:txBody>
          <a:bodyPr wrap="square" lIns="91425" tIns="91425" rIns="91425" bIns="91425" anchor="b" anchorCtr="0">
            <a:noAutofit/>
          </a:bodyPr>
          <a:lstStyle/>
          <a:p>
            <a:pPr lvl="0" rtl="0">
              <a:spcBef>
                <a:spcPts val="0"/>
              </a:spcBef>
              <a:buNone/>
            </a:pPr>
            <a:r>
              <a:rPr lang="en"/>
              <a:t>Configuration</a:t>
            </a:r>
          </a:p>
        </p:txBody>
      </p:sp>
      <p:sp>
        <p:nvSpPr>
          <p:cNvPr id="1305" name="Shape 1305"/>
          <p:cNvSpPr txBox="1">
            <a:spLocks noGrp="1"/>
          </p:cNvSpPr>
          <p:nvPr>
            <p:ph type="sldNum" idx="12"/>
          </p:nvPr>
        </p:nvSpPr>
        <p:spPr>
          <a:xfrm>
            <a:off x="8472457" y="4663216"/>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42</a:t>
            </a:fld>
            <a:endParaRPr lang="en"/>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309"/>
        <p:cNvGrpSpPr/>
        <p:nvPr/>
      </p:nvGrpSpPr>
      <p:grpSpPr>
        <a:xfrm>
          <a:off x="0" y="0"/>
          <a:ext cx="0" cy="0"/>
          <a:chOff x="0" y="0"/>
          <a:chExt cx="0" cy="0"/>
        </a:xfrm>
      </p:grpSpPr>
      <p:sp>
        <p:nvSpPr>
          <p:cNvPr id="1310" name="Shape 1310"/>
          <p:cNvSpPr txBox="1">
            <a:spLocks noGrp="1"/>
          </p:cNvSpPr>
          <p:nvPr>
            <p:ph type="body" idx="1"/>
          </p:nvPr>
        </p:nvSpPr>
        <p:spPr>
          <a:xfrm>
            <a:off x="311700" y="847675"/>
            <a:ext cx="8520600" cy="3957600"/>
          </a:xfrm>
          <a:prstGeom prst="rect">
            <a:avLst/>
          </a:prstGeom>
        </p:spPr>
        <p:txBody>
          <a:bodyPr wrap="square" lIns="91425" tIns="91425" rIns="91425" bIns="91425" anchor="ctr" anchorCtr="0">
            <a:noAutofit/>
          </a:bodyPr>
          <a:lstStyle/>
          <a:p>
            <a:pPr lvl="0" algn="ctr" rtl="0">
              <a:spcBef>
                <a:spcPts val="0"/>
              </a:spcBef>
              <a:buClr>
                <a:schemeClr val="dk1"/>
              </a:buClr>
              <a:buSzPct val="25000"/>
              <a:buFont typeface="Arial"/>
              <a:buNone/>
            </a:pPr>
            <a:r>
              <a:rPr lang="en" sz="5500" b="1"/>
              <a:t>Dynamic Config</a:t>
            </a:r>
          </a:p>
        </p:txBody>
      </p:sp>
      <p:sp>
        <p:nvSpPr>
          <p:cNvPr id="1311" name="Shape 1311"/>
          <p:cNvSpPr txBox="1">
            <a:spLocks noGrp="1"/>
          </p:cNvSpPr>
          <p:nvPr>
            <p:ph type="sldNum" idx="12"/>
          </p:nvPr>
        </p:nvSpPr>
        <p:spPr>
          <a:xfrm>
            <a:off x="8472457" y="4663216"/>
            <a:ext cx="548700" cy="393600"/>
          </a:xfrm>
          <a:prstGeom prst="rect">
            <a:avLst/>
          </a:prstGeom>
        </p:spPr>
        <p:txBody>
          <a:bodyPr wrap="square" lIns="91425" tIns="91425" rIns="91425" bIns="91425" anchor="ctr" anchorCtr="0">
            <a:noAutofit/>
          </a:bodyPr>
          <a:lstStyle/>
          <a:p>
            <a:pPr lvl="0" rtl="0">
              <a:spcBef>
                <a:spcPts val="0"/>
              </a:spcBef>
              <a:buNone/>
            </a:pPr>
            <a:fld id="{00000000-1234-1234-1234-123412341234}" type="slidenum">
              <a:rPr lang="en"/>
              <a:t>43</a:t>
            </a:fld>
            <a:endParaRPr lang="en"/>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315"/>
        <p:cNvGrpSpPr/>
        <p:nvPr/>
      </p:nvGrpSpPr>
      <p:grpSpPr>
        <a:xfrm>
          <a:off x="0" y="0"/>
          <a:ext cx="0" cy="0"/>
          <a:chOff x="0" y="0"/>
          <a:chExt cx="0" cy="0"/>
        </a:xfrm>
      </p:grpSpPr>
      <p:sp>
        <p:nvSpPr>
          <p:cNvPr id="1316" name="Shape 1316"/>
          <p:cNvSpPr txBox="1">
            <a:spLocks noGrp="1"/>
          </p:cNvSpPr>
          <p:nvPr>
            <p:ph type="body" idx="1"/>
          </p:nvPr>
        </p:nvSpPr>
        <p:spPr>
          <a:xfrm>
            <a:off x="311700" y="841950"/>
            <a:ext cx="8520600" cy="3957600"/>
          </a:xfrm>
          <a:prstGeom prst="rect">
            <a:avLst/>
          </a:prstGeom>
        </p:spPr>
        <p:txBody>
          <a:bodyPr wrap="square" lIns="91425" tIns="91425" rIns="91425" bIns="91425" anchor="t" anchorCtr="0">
            <a:noAutofit/>
          </a:bodyPr>
          <a:lstStyle/>
          <a:p>
            <a:pPr marL="457200" lvl="0" indent="-228600" rtl="0">
              <a:spcBef>
                <a:spcPts val="0"/>
              </a:spcBef>
              <a:buChar char="●"/>
            </a:pPr>
            <a:r>
              <a:rPr lang="en"/>
              <a:t>Operators need a resilient and scalable platform capable of </a:t>
            </a:r>
            <a:r>
              <a:rPr lang="en" i="1"/>
              <a:t>both</a:t>
            </a:r>
            <a:r>
              <a:rPr lang="en"/>
              <a:t> control and configuration</a:t>
            </a:r>
          </a:p>
          <a:p>
            <a:pPr lvl="0" rtl="0">
              <a:spcBef>
                <a:spcPts val="0"/>
              </a:spcBef>
              <a:buNone/>
            </a:pPr>
            <a:endParaRPr/>
          </a:p>
        </p:txBody>
      </p:sp>
      <p:sp>
        <p:nvSpPr>
          <p:cNvPr id="1317" name="Shape 1317"/>
          <p:cNvSpPr txBox="1">
            <a:spLocks noGrp="1"/>
          </p:cNvSpPr>
          <p:nvPr>
            <p:ph type="title"/>
          </p:nvPr>
        </p:nvSpPr>
        <p:spPr>
          <a:xfrm>
            <a:off x="311700" y="140225"/>
            <a:ext cx="8520600" cy="572700"/>
          </a:xfrm>
          <a:prstGeom prst="rect">
            <a:avLst/>
          </a:prstGeom>
        </p:spPr>
        <p:txBody>
          <a:bodyPr wrap="square" lIns="91425" tIns="91425" rIns="91425" bIns="91425" anchor="t" anchorCtr="0">
            <a:noAutofit/>
          </a:bodyPr>
          <a:lstStyle/>
          <a:p>
            <a:pPr lvl="0" rtl="0">
              <a:spcBef>
                <a:spcPts val="0"/>
              </a:spcBef>
              <a:buNone/>
            </a:pPr>
            <a:r>
              <a:rPr lang="en"/>
              <a:t>Control and Configuration</a:t>
            </a:r>
          </a:p>
        </p:txBody>
      </p:sp>
      <p:grpSp>
        <p:nvGrpSpPr>
          <p:cNvPr id="1318" name="Shape 1318"/>
          <p:cNvGrpSpPr/>
          <p:nvPr/>
        </p:nvGrpSpPr>
        <p:grpSpPr>
          <a:xfrm>
            <a:off x="1076850" y="1942175"/>
            <a:ext cx="6531000" cy="2927963"/>
            <a:chOff x="1076850" y="1942175"/>
            <a:chExt cx="6531000" cy="2927963"/>
          </a:xfrm>
        </p:grpSpPr>
        <p:sp>
          <p:nvSpPr>
            <p:cNvPr id="1319" name="Shape 1319"/>
            <p:cNvSpPr/>
            <p:nvPr/>
          </p:nvSpPr>
          <p:spPr>
            <a:xfrm>
              <a:off x="4564969" y="1942175"/>
              <a:ext cx="2602499" cy="482100"/>
            </a:xfrm>
            <a:prstGeom prst="rect">
              <a:avLst/>
            </a:prstGeom>
            <a:solidFill>
              <a:srgbClr val="6AA84F"/>
            </a:solidFill>
            <a:ln w="19050" cap="flat" cmpd="sng">
              <a:solidFill>
                <a:schemeClr val="dk2"/>
              </a:solidFill>
              <a:prstDash val="solid"/>
              <a:round/>
              <a:headEnd type="none" w="med" len="med"/>
              <a:tailEnd type="none" w="med" len="med"/>
            </a:ln>
          </p:spPr>
          <p:txBody>
            <a:bodyPr wrap="square" lIns="91425" tIns="91425" rIns="91425" bIns="91425" anchor="ctr" anchorCtr="0">
              <a:noAutofit/>
            </a:bodyPr>
            <a:lstStyle/>
            <a:p>
              <a:pPr lvl="0" algn="ctr" rtl="0">
                <a:spcBef>
                  <a:spcPts val="0"/>
                </a:spcBef>
                <a:buNone/>
              </a:pPr>
              <a:r>
                <a:rPr lang="en" sz="2400"/>
                <a:t>configuration</a:t>
              </a:r>
            </a:p>
          </p:txBody>
        </p:sp>
        <p:sp>
          <p:nvSpPr>
            <p:cNvPr id="1320" name="Shape 1320"/>
            <p:cNvSpPr/>
            <p:nvPr/>
          </p:nvSpPr>
          <p:spPr>
            <a:xfrm>
              <a:off x="1513718" y="1949723"/>
              <a:ext cx="2602500" cy="482100"/>
            </a:xfrm>
            <a:prstGeom prst="rect">
              <a:avLst/>
            </a:prstGeom>
            <a:solidFill>
              <a:srgbClr val="3D85C6"/>
            </a:solidFill>
            <a:ln w="19050" cap="flat" cmpd="sng">
              <a:solidFill>
                <a:schemeClr val="dk2"/>
              </a:solidFill>
              <a:prstDash val="solid"/>
              <a:round/>
              <a:headEnd type="none" w="med" len="med"/>
              <a:tailEnd type="none" w="med" len="med"/>
            </a:ln>
          </p:spPr>
          <p:txBody>
            <a:bodyPr wrap="square" lIns="91425" tIns="91425" rIns="91425" bIns="91425" anchor="ctr" anchorCtr="0">
              <a:noAutofit/>
            </a:bodyPr>
            <a:lstStyle/>
            <a:p>
              <a:pPr lvl="0" algn="ctr" rtl="0">
                <a:spcBef>
                  <a:spcPts val="0"/>
                </a:spcBef>
                <a:buNone/>
              </a:pPr>
              <a:r>
                <a:rPr lang="en" sz="2400"/>
                <a:t>control</a:t>
              </a:r>
            </a:p>
          </p:txBody>
        </p:sp>
        <p:cxnSp>
          <p:nvCxnSpPr>
            <p:cNvPr id="1321" name="Shape 1321"/>
            <p:cNvCxnSpPr/>
            <p:nvPr/>
          </p:nvCxnSpPr>
          <p:spPr>
            <a:xfrm rot="10800000">
              <a:off x="3336423" y="2915555"/>
              <a:ext cx="0" cy="921000"/>
            </a:xfrm>
            <a:prstGeom prst="straightConnector1">
              <a:avLst/>
            </a:prstGeom>
            <a:noFill/>
            <a:ln w="76200" cap="flat" cmpd="sng">
              <a:solidFill>
                <a:schemeClr val="dk2"/>
              </a:solidFill>
              <a:prstDash val="solid"/>
              <a:round/>
              <a:headEnd type="none" w="lg" len="lg"/>
              <a:tailEnd type="none" w="lg" len="lg"/>
            </a:ln>
          </p:spPr>
        </p:cxnSp>
        <p:cxnSp>
          <p:nvCxnSpPr>
            <p:cNvPr id="1322" name="Shape 1322"/>
            <p:cNvCxnSpPr/>
            <p:nvPr/>
          </p:nvCxnSpPr>
          <p:spPr>
            <a:xfrm rot="10800000">
              <a:off x="5301513" y="2915555"/>
              <a:ext cx="0" cy="921000"/>
            </a:xfrm>
            <a:prstGeom prst="straightConnector1">
              <a:avLst/>
            </a:prstGeom>
            <a:noFill/>
            <a:ln w="76200" cap="flat" cmpd="sng">
              <a:solidFill>
                <a:schemeClr val="dk2"/>
              </a:solidFill>
              <a:prstDash val="solid"/>
              <a:round/>
              <a:headEnd type="none" w="lg" len="lg"/>
              <a:tailEnd type="none" w="lg" len="lg"/>
            </a:ln>
          </p:spPr>
        </p:cxnSp>
        <p:cxnSp>
          <p:nvCxnSpPr>
            <p:cNvPr id="1323" name="Shape 1323"/>
            <p:cNvCxnSpPr>
              <a:stCxn id="1324" idx="4"/>
              <a:endCxn id="1325" idx="2"/>
            </p:cNvCxnSpPr>
            <p:nvPr/>
          </p:nvCxnSpPr>
          <p:spPr>
            <a:xfrm rot="10800000">
              <a:off x="4342494" y="3027709"/>
              <a:ext cx="3600" cy="823500"/>
            </a:xfrm>
            <a:prstGeom prst="straightConnector1">
              <a:avLst/>
            </a:prstGeom>
            <a:noFill/>
            <a:ln w="76200" cap="flat" cmpd="sng">
              <a:solidFill>
                <a:schemeClr val="dk2"/>
              </a:solidFill>
              <a:prstDash val="solid"/>
              <a:round/>
              <a:headEnd type="none" w="lg" len="lg"/>
              <a:tailEnd type="none" w="lg" len="lg"/>
            </a:ln>
          </p:spPr>
        </p:cxnSp>
        <p:cxnSp>
          <p:nvCxnSpPr>
            <p:cNvPr id="1326" name="Shape 1326"/>
            <p:cNvCxnSpPr>
              <a:stCxn id="1327" idx="3"/>
              <a:endCxn id="1324" idx="7"/>
            </p:cNvCxnSpPr>
            <p:nvPr/>
          </p:nvCxnSpPr>
          <p:spPr>
            <a:xfrm rot="10800000" flipH="1">
              <a:off x="3134049" y="3348631"/>
              <a:ext cx="1420199" cy="925800"/>
            </a:xfrm>
            <a:prstGeom prst="straightConnector1">
              <a:avLst/>
            </a:prstGeom>
            <a:noFill/>
            <a:ln w="76200" cap="flat" cmpd="sng">
              <a:solidFill>
                <a:schemeClr val="dk2"/>
              </a:solidFill>
              <a:prstDash val="solid"/>
              <a:round/>
              <a:headEnd type="none" w="lg" len="lg"/>
              <a:tailEnd type="none" w="lg" len="lg"/>
            </a:ln>
          </p:spPr>
        </p:cxnSp>
        <p:cxnSp>
          <p:nvCxnSpPr>
            <p:cNvPr id="1328" name="Shape 1328"/>
            <p:cNvCxnSpPr>
              <a:stCxn id="1329" idx="5"/>
              <a:endCxn id="1324" idx="1"/>
            </p:cNvCxnSpPr>
            <p:nvPr/>
          </p:nvCxnSpPr>
          <p:spPr>
            <a:xfrm rot="10800000">
              <a:off x="4137953" y="3348631"/>
              <a:ext cx="1377600" cy="925800"/>
            </a:xfrm>
            <a:prstGeom prst="straightConnector1">
              <a:avLst/>
            </a:prstGeom>
            <a:noFill/>
            <a:ln w="76200" cap="flat" cmpd="sng">
              <a:solidFill>
                <a:schemeClr val="dk2"/>
              </a:solidFill>
              <a:prstDash val="solid"/>
              <a:round/>
              <a:headEnd type="none" w="lg" len="lg"/>
              <a:tailEnd type="none" w="lg" len="lg"/>
            </a:ln>
          </p:spPr>
        </p:cxnSp>
        <p:cxnSp>
          <p:nvCxnSpPr>
            <p:cNvPr id="1330" name="Shape 1330"/>
            <p:cNvCxnSpPr>
              <a:stCxn id="1329" idx="7"/>
              <a:endCxn id="1331" idx="3"/>
            </p:cNvCxnSpPr>
            <p:nvPr/>
          </p:nvCxnSpPr>
          <p:spPr>
            <a:xfrm flipH="1">
              <a:off x="4137953" y="3858016"/>
              <a:ext cx="1377600" cy="925800"/>
            </a:xfrm>
            <a:prstGeom prst="straightConnector1">
              <a:avLst/>
            </a:prstGeom>
            <a:noFill/>
            <a:ln w="76200" cap="flat" cmpd="sng">
              <a:solidFill>
                <a:schemeClr val="dk2"/>
              </a:solidFill>
              <a:prstDash val="solid"/>
              <a:round/>
              <a:headEnd type="none" w="lg" len="lg"/>
              <a:tailEnd type="none" w="lg" len="lg"/>
            </a:ln>
          </p:spPr>
        </p:cxnSp>
        <p:cxnSp>
          <p:nvCxnSpPr>
            <p:cNvPr id="1332" name="Shape 1332"/>
            <p:cNvCxnSpPr>
              <a:stCxn id="1331" idx="5"/>
              <a:endCxn id="1327" idx="1"/>
            </p:cNvCxnSpPr>
            <p:nvPr/>
          </p:nvCxnSpPr>
          <p:spPr>
            <a:xfrm rot="10800000">
              <a:off x="3134102" y="3858096"/>
              <a:ext cx="1420200" cy="925800"/>
            </a:xfrm>
            <a:prstGeom prst="straightConnector1">
              <a:avLst/>
            </a:prstGeom>
            <a:noFill/>
            <a:ln w="76200" cap="flat" cmpd="sng">
              <a:solidFill>
                <a:schemeClr val="dk2"/>
              </a:solidFill>
              <a:prstDash val="solid"/>
              <a:round/>
              <a:headEnd type="none" w="lg" len="lg"/>
              <a:tailEnd type="none" w="lg" len="lg"/>
            </a:ln>
          </p:spPr>
        </p:cxnSp>
        <p:sp>
          <p:nvSpPr>
            <p:cNvPr id="1327" name="Shape 1327"/>
            <p:cNvSpPr/>
            <p:nvPr/>
          </p:nvSpPr>
          <p:spPr>
            <a:xfrm>
              <a:off x="3047806" y="3771774"/>
              <a:ext cx="588900" cy="588900"/>
            </a:xfrm>
            <a:prstGeom prst="ellipse">
              <a:avLst/>
            </a:prstGeom>
            <a:solidFill>
              <a:srgbClr val="EE6F52"/>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1329" name="Shape 1329"/>
            <p:cNvSpPr/>
            <p:nvPr/>
          </p:nvSpPr>
          <p:spPr>
            <a:xfrm>
              <a:off x="5012896" y="3771774"/>
              <a:ext cx="588900" cy="588900"/>
            </a:xfrm>
            <a:prstGeom prst="ellipse">
              <a:avLst/>
            </a:prstGeom>
            <a:solidFill>
              <a:srgbClr val="EE6F52"/>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1331" name="Shape 1331"/>
            <p:cNvSpPr/>
            <p:nvPr/>
          </p:nvSpPr>
          <p:spPr>
            <a:xfrm>
              <a:off x="4051644" y="4281238"/>
              <a:ext cx="588900" cy="588900"/>
            </a:xfrm>
            <a:prstGeom prst="ellipse">
              <a:avLst/>
            </a:prstGeom>
            <a:solidFill>
              <a:srgbClr val="EE6F52"/>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1324" name="Shape 1324"/>
            <p:cNvSpPr/>
            <p:nvPr/>
          </p:nvSpPr>
          <p:spPr>
            <a:xfrm>
              <a:off x="4051644" y="3262309"/>
              <a:ext cx="588900" cy="588900"/>
            </a:xfrm>
            <a:prstGeom prst="ellipse">
              <a:avLst/>
            </a:prstGeom>
            <a:solidFill>
              <a:srgbClr val="EE6F52"/>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cxnSp>
          <p:nvCxnSpPr>
            <p:cNvPr id="1333" name="Shape 1333"/>
            <p:cNvCxnSpPr>
              <a:endCxn id="1320" idx="2"/>
            </p:cNvCxnSpPr>
            <p:nvPr/>
          </p:nvCxnSpPr>
          <p:spPr>
            <a:xfrm rot="10800000">
              <a:off x="2814968" y="2431823"/>
              <a:ext cx="0" cy="362700"/>
            </a:xfrm>
            <a:prstGeom prst="straightConnector1">
              <a:avLst/>
            </a:prstGeom>
            <a:noFill/>
            <a:ln w="76200" cap="flat" cmpd="sng">
              <a:solidFill>
                <a:schemeClr val="dk2"/>
              </a:solidFill>
              <a:prstDash val="solid"/>
              <a:round/>
              <a:headEnd type="none" w="lg" len="lg"/>
              <a:tailEnd type="none" w="lg" len="lg"/>
            </a:ln>
          </p:spPr>
        </p:cxnSp>
        <p:cxnSp>
          <p:nvCxnSpPr>
            <p:cNvPr id="1334" name="Shape 1334"/>
            <p:cNvCxnSpPr>
              <a:endCxn id="1319" idx="2"/>
            </p:cNvCxnSpPr>
            <p:nvPr/>
          </p:nvCxnSpPr>
          <p:spPr>
            <a:xfrm rot="10800000">
              <a:off x="5866219" y="2424275"/>
              <a:ext cx="0" cy="385800"/>
            </a:xfrm>
            <a:prstGeom prst="straightConnector1">
              <a:avLst/>
            </a:prstGeom>
            <a:noFill/>
            <a:ln w="76200" cap="flat" cmpd="sng">
              <a:solidFill>
                <a:schemeClr val="dk2"/>
              </a:solidFill>
              <a:prstDash val="solid"/>
              <a:round/>
              <a:headEnd type="none" w="lg" len="lg"/>
              <a:tailEnd type="none" w="lg" len="lg"/>
            </a:ln>
          </p:spPr>
        </p:cxnSp>
        <p:sp>
          <p:nvSpPr>
            <p:cNvPr id="1325" name="Shape 1325"/>
            <p:cNvSpPr/>
            <p:nvPr/>
          </p:nvSpPr>
          <p:spPr>
            <a:xfrm>
              <a:off x="1076850" y="2545618"/>
              <a:ext cx="6531000" cy="482100"/>
            </a:xfrm>
            <a:prstGeom prst="rect">
              <a:avLst/>
            </a:prstGeom>
            <a:solidFill>
              <a:schemeClr val="lt2"/>
            </a:solidFill>
            <a:ln w="19050" cap="flat" cmpd="sng">
              <a:solidFill>
                <a:schemeClr val="dk2"/>
              </a:solidFill>
              <a:prstDash val="solid"/>
              <a:round/>
              <a:headEnd type="none" w="med" len="med"/>
              <a:tailEnd type="none" w="med" len="med"/>
            </a:ln>
          </p:spPr>
          <p:txBody>
            <a:bodyPr wrap="square" lIns="91425" tIns="91425" rIns="91425" bIns="91425" anchor="ctr" anchorCtr="0">
              <a:noAutofit/>
            </a:bodyPr>
            <a:lstStyle/>
            <a:p>
              <a:pPr lvl="0" algn="ctr" rtl="0">
                <a:spcBef>
                  <a:spcPts val="0"/>
                </a:spcBef>
                <a:buNone/>
              </a:pPr>
              <a:r>
                <a:rPr lang="en" sz="2400"/>
                <a:t>platform</a:t>
              </a:r>
            </a:p>
          </p:txBody>
        </p:sp>
      </p:gr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338"/>
        <p:cNvGrpSpPr/>
        <p:nvPr/>
      </p:nvGrpSpPr>
      <p:grpSpPr>
        <a:xfrm>
          <a:off x="0" y="0"/>
          <a:ext cx="0" cy="0"/>
          <a:chOff x="0" y="0"/>
          <a:chExt cx="0" cy="0"/>
        </a:xfrm>
      </p:grpSpPr>
      <p:sp>
        <p:nvSpPr>
          <p:cNvPr id="1339" name="Shape 1339"/>
          <p:cNvSpPr/>
          <p:nvPr/>
        </p:nvSpPr>
        <p:spPr>
          <a:xfrm>
            <a:off x="466625" y="1904000"/>
            <a:ext cx="7400100" cy="2089800"/>
          </a:xfrm>
          <a:prstGeom prst="rect">
            <a:avLst/>
          </a:prstGeom>
          <a:solidFill>
            <a:schemeClr val="lt2"/>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1340" name="Shape 1340"/>
          <p:cNvSpPr txBox="1">
            <a:spLocks noGrp="1"/>
          </p:cNvSpPr>
          <p:nvPr>
            <p:ph type="title"/>
          </p:nvPr>
        </p:nvSpPr>
        <p:spPr>
          <a:xfrm>
            <a:off x="311700" y="140225"/>
            <a:ext cx="8520600" cy="572700"/>
          </a:xfrm>
          <a:prstGeom prst="rect">
            <a:avLst/>
          </a:prstGeom>
        </p:spPr>
        <p:txBody>
          <a:bodyPr wrap="square" lIns="91425" tIns="91425" rIns="91425" bIns="91425" anchor="t" anchorCtr="0">
            <a:noAutofit/>
          </a:bodyPr>
          <a:lstStyle/>
          <a:p>
            <a:pPr lvl="0" rtl="0">
              <a:spcBef>
                <a:spcPts val="0"/>
              </a:spcBef>
              <a:buNone/>
            </a:pPr>
            <a:r>
              <a:rPr lang="en"/>
              <a:t>Dynamic Configuration</a:t>
            </a:r>
          </a:p>
        </p:txBody>
      </p:sp>
      <p:sp>
        <p:nvSpPr>
          <p:cNvPr id="1341" name="Shape 1341"/>
          <p:cNvSpPr/>
          <p:nvPr/>
        </p:nvSpPr>
        <p:spPr>
          <a:xfrm>
            <a:off x="1592800" y="2561075"/>
            <a:ext cx="1648800" cy="707400"/>
          </a:xfrm>
          <a:prstGeom prst="rect">
            <a:avLst/>
          </a:prstGeom>
          <a:solidFill>
            <a:srgbClr val="38761D"/>
          </a:solidFill>
          <a:ln w="9525" cap="flat" cmpd="sng">
            <a:solidFill>
              <a:srgbClr val="000000"/>
            </a:solidFill>
            <a:prstDash val="solid"/>
            <a:round/>
            <a:headEnd type="none" w="med" len="med"/>
            <a:tailEnd type="none" w="med" len="med"/>
          </a:ln>
        </p:spPr>
        <p:txBody>
          <a:bodyPr wrap="square" lIns="91425" tIns="91425" rIns="91425" bIns="91425" anchor="ctr" anchorCtr="0">
            <a:noAutofit/>
          </a:bodyPr>
          <a:lstStyle/>
          <a:p>
            <a:pPr lvl="0" algn="ctr" rtl="0">
              <a:spcBef>
                <a:spcPts val="0"/>
              </a:spcBef>
              <a:buNone/>
            </a:pPr>
            <a:r>
              <a:rPr lang="en" sz="1000">
                <a:solidFill>
                  <a:srgbClr val="FFFFFF"/>
                </a:solidFill>
              </a:rPr>
              <a:t>YANG Runtime</a:t>
            </a:r>
          </a:p>
        </p:txBody>
      </p:sp>
      <p:sp>
        <p:nvSpPr>
          <p:cNvPr id="1342" name="Shape 1342"/>
          <p:cNvSpPr/>
          <p:nvPr/>
        </p:nvSpPr>
        <p:spPr>
          <a:xfrm>
            <a:off x="466634" y="1172213"/>
            <a:ext cx="692010" cy="440424"/>
          </a:xfrm>
          <a:prstGeom prst="flowChartMultidocument">
            <a:avLst/>
          </a:prstGeom>
          <a:solidFill>
            <a:srgbClr val="6AA84F"/>
          </a:solidFill>
          <a:ln w="9525" cap="flat" cmpd="sng">
            <a:solidFill>
              <a:srgbClr val="000000"/>
            </a:solidFill>
            <a:prstDash val="solid"/>
            <a:round/>
            <a:headEnd type="none" w="med" len="med"/>
            <a:tailEnd type="none" w="med" len="med"/>
          </a:ln>
        </p:spPr>
        <p:txBody>
          <a:bodyPr wrap="square" lIns="91425" tIns="91425" rIns="91425" bIns="91425" anchor="ctr" anchorCtr="0">
            <a:noAutofit/>
          </a:bodyPr>
          <a:lstStyle/>
          <a:p>
            <a:pPr lvl="0" rtl="0">
              <a:spcBef>
                <a:spcPts val="0"/>
              </a:spcBef>
              <a:buNone/>
            </a:pPr>
            <a:r>
              <a:rPr lang="en" sz="1000"/>
              <a:t>*.yang</a:t>
            </a:r>
          </a:p>
        </p:txBody>
      </p:sp>
      <p:sp>
        <p:nvSpPr>
          <p:cNvPr id="1343" name="Shape 1343"/>
          <p:cNvSpPr/>
          <p:nvPr/>
        </p:nvSpPr>
        <p:spPr>
          <a:xfrm>
            <a:off x="1592800" y="1172701"/>
            <a:ext cx="943500" cy="407700"/>
          </a:xfrm>
          <a:prstGeom prst="rect">
            <a:avLst/>
          </a:prstGeom>
          <a:solidFill>
            <a:srgbClr val="38761D"/>
          </a:solidFill>
          <a:ln w="9525" cap="flat" cmpd="sng">
            <a:solidFill>
              <a:srgbClr val="000000"/>
            </a:solidFill>
            <a:prstDash val="solid"/>
            <a:round/>
            <a:headEnd type="none" w="med" len="med"/>
            <a:tailEnd type="none" w="med" len="med"/>
          </a:ln>
        </p:spPr>
        <p:txBody>
          <a:bodyPr wrap="square" lIns="91425" tIns="91425" rIns="91425" bIns="91425" anchor="ctr" anchorCtr="0">
            <a:noAutofit/>
          </a:bodyPr>
          <a:lstStyle/>
          <a:p>
            <a:pPr lvl="0" algn="ctr" rtl="0">
              <a:spcBef>
                <a:spcPts val="0"/>
              </a:spcBef>
              <a:buNone/>
            </a:pPr>
            <a:r>
              <a:rPr lang="en" sz="1000">
                <a:solidFill>
                  <a:srgbClr val="FFFFFF"/>
                </a:solidFill>
              </a:rPr>
              <a:t>YANG Compiler</a:t>
            </a:r>
          </a:p>
        </p:txBody>
      </p:sp>
      <p:sp>
        <p:nvSpPr>
          <p:cNvPr id="1344" name="Shape 1344"/>
          <p:cNvSpPr/>
          <p:nvPr/>
        </p:nvSpPr>
        <p:spPr>
          <a:xfrm>
            <a:off x="1745200" y="1854225"/>
            <a:ext cx="676241" cy="345275"/>
          </a:xfrm>
          <a:prstGeom prst="flowChartDocument">
            <a:avLst/>
          </a:prstGeom>
          <a:solidFill>
            <a:srgbClr val="FF9900"/>
          </a:solidFill>
          <a:ln w="9525" cap="flat" cmpd="sng">
            <a:solidFill>
              <a:srgbClr val="000000"/>
            </a:solidFill>
            <a:prstDash val="solid"/>
            <a:round/>
            <a:headEnd type="none" w="med" len="med"/>
            <a:tailEnd type="none" w="med" len="med"/>
          </a:ln>
        </p:spPr>
        <p:txBody>
          <a:bodyPr wrap="square" lIns="91425" tIns="91425" rIns="91425" bIns="91425" anchor="ctr" anchorCtr="0">
            <a:noAutofit/>
          </a:bodyPr>
          <a:lstStyle/>
          <a:p>
            <a:pPr lvl="0" rtl="0">
              <a:spcBef>
                <a:spcPts val="0"/>
              </a:spcBef>
              <a:buNone/>
            </a:pPr>
            <a:r>
              <a:rPr lang="en" sz="900"/>
              <a:t>model.jar</a:t>
            </a:r>
          </a:p>
        </p:txBody>
      </p:sp>
      <p:sp>
        <p:nvSpPr>
          <p:cNvPr id="1345" name="Shape 1345"/>
          <p:cNvSpPr/>
          <p:nvPr/>
        </p:nvSpPr>
        <p:spPr>
          <a:xfrm rot="5400000">
            <a:off x="1996300" y="1625138"/>
            <a:ext cx="167700" cy="178500"/>
          </a:xfrm>
          <a:prstGeom prst="rightArrow">
            <a:avLst>
              <a:gd name="adj1" fmla="val 50000"/>
              <a:gd name="adj2" fmla="val 50000"/>
            </a:avLst>
          </a:prstGeom>
          <a:solidFill>
            <a:srgbClr val="D9D9D9"/>
          </a:solidFill>
          <a:ln w="9525" cap="flat" cmpd="sng">
            <a:solidFill>
              <a:srgbClr val="000000"/>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1346" name="Shape 1346"/>
          <p:cNvSpPr/>
          <p:nvPr/>
        </p:nvSpPr>
        <p:spPr>
          <a:xfrm>
            <a:off x="3727400" y="3732846"/>
            <a:ext cx="2041800" cy="314700"/>
          </a:xfrm>
          <a:prstGeom prst="rect">
            <a:avLst/>
          </a:prstGeom>
          <a:solidFill>
            <a:srgbClr val="CFE2F3"/>
          </a:solidFill>
          <a:ln w="9525" cap="flat" cmpd="sng">
            <a:solidFill>
              <a:srgbClr val="000000"/>
            </a:solidFill>
            <a:prstDash val="solid"/>
            <a:round/>
            <a:headEnd type="none" w="med" len="med"/>
            <a:tailEnd type="none" w="med" len="med"/>
          </a:ln>
        </p:spPr>
        <p:txBody>
          <a:bodyPr wrap="square" lIns="91425" tIns="91425" rIns="91425" bIns="91425" anchor="ctr" anchorCtr="0">
            <a:noAutofit/>
          </a:bodyPr>
          <a:lstStyle/>
          <a:p>
            <a:pPr lvl="0" algn="ctr" rtl="0">
              <a:spcBef>
                <a:spcPts val="0"/>
              </a:spcBef>
              <a:buNone/>
            </a:pPr>
            <a:r>
              <a:rPr lang="en" sz="1000"/>
              <a:t>RESTCONF / NETCONF SB</a:t>
            </a:r>
          </a:p>
        </p:txBody>
      </p:sp>
      <p:sp>
        <p:nvSpPr>
          <p:cNvPr id="1347" name="Shape 1347"/>
          <p:cNvSpPr/>
          <p:nvPr/>
        </p:nvSpPr>
        <p:spPr>
          <a:xfrm>
            <a:off x="4382697" y="4326954"/>
            <a:ext cx="691800" cy="289200"/>
          </a:xfrm>
          <a:prstGeom prst="cube">
            <a:avLst>
              <a:gd name="adj" fmla="val 25000"/>
            </a:avLst>
          </a:prstGeom>
          <a:solidFill>
            <a:srgbClr val="D9D9D9"/>
          </a:solidFill>
          <a:ln w="9525" cap="flat" cmpd="sng">
            <a:solidFill>
              <a:srgbClr val="000000"/>
            </a:solidFill>
            <a:prstDash val="solid"/>
            <a:round/>
            <a:headEnd type="none" w="med" len="med"/>
            <a:tailEnd type="none" w="med" len="med"/>
          </a:ln>
        </p:spPr>
        <p:txBody>
          <a:bodyPr wrap="square" lIns="91425" tIns="91425" rIns="91425" bIns="91425" anchor="ctr" anchorCtr="0">
            <a:noAutofit/>
          </a:bodyPr>
          <a:lstStyle/>
          <a:p>
            <a:pPr lvl="0" rtl="0">
              <a:spcBef>
                <a:spcPts val="0"/>
              </a:spcBef>
              <a:buNone/>
            </a:pPr>
            <a:r>
              <a:rPr lang="en" sz="1000"/>
              <a:t>Device</a:t>
            </a:r>
          </a:p>
        </p:txBody>
      </p:sp>
      <p:sp>
        <p:nvSpPr>
          <p:cNvPr id="1348" name="Shape 1348"/>
          <p:cNvSpPr/>
          <p:nvPr/>
        </p:nvSpPr>
        <p:spPr>
          <a:xfrm rot="5400000">
            <a:off x="4639350" y="4114925"/>
            <a:ext cx="178500" cy="136500"/>
          </a:xfrm>
          <a:prstGeom prst="leftRightArrow">
            <a:avLst>
              <a:gd name="adj1" fmla="val 50000"/>
              <a:gd name="adj2" fmla="val 50000"/>
            </a:avLst>
          </a:prstGeom>
          <a:solidFill>
            <a:srgbClr val="D9D9D9"/>
          </a:solidFill>
          <a:ln w="9525" cap="flat" cmpd="sng">
            <a:solidFill>
              <a:srgbClr val="000000"/>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1349" name="Shape 1349"/>
          <p:cNvSpPr/>
          <p:nvPr/>
        </p:nvSpPr>
        <p:spPr>
          <a:xfrm>
            <a:off x="3727250" y="2560949"/>
            <a:ext cx="2041800" cy="707400"/>
          </a:xfrm>
          <a:prstGeom prst="rect">
            <a:avLst/>
          </a:prstGeom>
          <a:solidFill>
            <a:srgbClr val="3D85C6"/>
          </a:solidFill>
          <a:ln w="9525" cap="flat" cmpd="sng">
            <a:solidFill>
              <a:srgbClr val="000000"/>
            </a:solidFill>
            <a:prstDash val="solid"/>
            <a:round/>
            <a:headEnd type="none" w="med" len="med"/>
            <a:tailEnd type="none" w="med" len="med"/>
          </a:ln>
        </p:spPr>
        <p:txBody>
          <a:bodyPr wrap="square" lIns="91425" tIns="91425" rIns="91425" bIns="91425" anchor="ctr" anchorCtr="0">
            <a:noAutofit/>
          </a:bodyPr>
          <a:lstStyle/>
          <a:p>
            <a:pPr lvl="0" algn="ctr" rtl="0">
              <a:spcBef>
                <a:spcPts val="0"/>
              </a:spcBef>
              <a:buNone/>
            </a:pPr>
            <a:r>
              <a:rPr lang="en" sz="1000">
                <a:solidFill>
                  <a:srgbClr val="FFFFFF"/>
                </a:solidFill>
              </a:rPr>
              <a:t>Dynamic Config Subsystem</a:t>
            </a:r>
          </a:p>
        </p:txBody>
      </p:sp>
      <p:sp>
        <p:nvSpPr>
          <p:cNvPr id="1350" name="Shape 1350"/>
          <p:cNvSpPr/>
          <p:nvPr/>
        </p:nvSpPr>
        <p:spPr>
          <a:xfrm rot="5400000">
            <a:off x="4458300" y="2270800"/>
            <a:ext cx="266100" cy="178500"/>
          </a:xfrm>
          <a:prstGeom prst="rightArrow">
            <a:avLst>
              <a:gd name="adj1" fmla="val 50000"/>
              <a:gd name="adj2" fmla="val 50000"/>
            </a:avLst>
          </a:prstGeom>
          <a:solidFill>
            <a:srgbClr val="D9D9D9"/>
          </a:solidFill>
          <a:ln w="9525" cap="flat" cmpd="sng">
            <a:solidFill>
              <a:srgbClr val="000000"/>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cxnSp>
        <p:nvCxnSpPr>
          <p:cNvPr id="1351" name="Shape 1351"/>
          <p:cNvCxnSpPr/>
          <p:nvPr/>
        </p:nvCxnSpPr>
        <p:spPr>
          <a:xfrm rot="10800000">
            <a:off x="4740509" y="2222906"/>
            <a:ext cx="0" cy="258300"/>
          </a:xfrm>
          <a:prstGeom prst="straightConnector1">
            <a:avLst/>
          </a:prstGeom>
          <a:noFill/>
          <a:ln w="19050" cap="flat" cmpd="sng">
            <a:solidFill>
              <a:srgbClr val="000000"/>
            </a:solidFill>
            <a:prstDash val="solid"/>
            <a:round/>
            <a:headEnd type="none" w="lg" len="lg"/>
            <a:tailEnd type="triangle" w="lg" len="lg"/>
          </a:ln>
        </p:spPr>
      </p:cxnSp>
      <p:sp>
        <p:nvSpPr>
          <p:cNvPr id="1352" name="Shape 1352"/>
          <p:cNvSpPr/>
          <p:nvPr/>
        </p:nvSpPr>
        <p:spPr>
          <a:xfrm flipH="1">
            <a:off x="3327510" y="2804259"/>
            <a:ext cx="306300" cy="178500"/>
          </a:xfrm>
          <a:prstGeom prst="rightArrow">
            <a:avLst>
              <a:gd name="adj1" fmla="val 50000"/>
              <a:gd name="adj2" fmla="val 50000"/>
            </a:avLst>
          </a:prstGeom>
          <a:solidFill>
            <a:srgbClr val="D9D9D9"/>
          </a:solidFill>
          <a:ln w="9525" cap="flat" cmpd="sng">
            <a:solidFill>
              <a:srgbClr val="000000"/>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1353" name="Shape 1353"/>
          <p:cNvSpPr/>
          <p:nvPr/>
        </p:nvSpPr>
        <p:spPr>
          <a:xfrm>
            <a:off x="5328646" y="4326954"/>
            <a:ext cx="691800" cy="289200"/>
          </a:xfrm>
          <a:prstGeom prst="cube">
            <a:avLst>
              <a:gd name="adj" fmla="val 25000"/>
            </a:avLst>
          </a:prstGeom>
          <a:solidFill>
            <a:srgbClr val="D9D9D9"/>
          </a:solidFill>
          <a:ln w="9525" cap="flat" cmpd="sng">
            <a:solidFill>
              <a:srgbClr val="000000"/>
            </a:solidFill>
            <a:prstDash val="solid"/>
            <a:round/>
            <a:headEnd type="none" w="med" len="med"/>
            <a:tailEnd type="none" w="med" len="med"/>
          </a:ln>
        </p:spPr>
        <p:txBody>
          <a:bodyPr wrap="square" lIns="91425" tIns="91425" rIns="91425" bIns="91425" anchor="ctr" anchorCtr="0">
            <a:noAutofit/>
          </a:bodyPr>
          <a:lstStyle/>
          <a:p>
            <a:pPr lvl="0" rtl="0">
              <a:spcBef>
                <a:spcPts val="0"/>
              </a:spcBef>
              <a:buNone/>
            </a:pPr>
            <a:r>
              <a:rPr lang="en" sz="1000"/>
              <a:t>Device</a:t>
            </a:r>
          </a:p>
        </p:txBody>
      </p:sp>
      <p:sp>
        <p:nvSpPr>
          <p:cNvPr id="1354" name="Shape 1354"/>
          <p:cNvSpPr/>
          <p:nvPr/>
        </p:nvSpPr>
        <p:spPr>
          <a:xfrm rot="5400000">
            <a:off x="5585299" y="4114925"/>
            <a:ext cx="178500" cy="136500"/>
          </a:xfrm>
          <a:prstGeom prst="leftRightArrow">
            <a:avLst>
              <a:gd name="adj1" fmla="val 50000"/>
              <a:gd name="adj2" fmla="val 50000"/>
            </a:avLst>
          </a:prstGeom>
          <a:solidFill>
            <a:srgbClr val="D9D9D9"/>
          </a:solidFill>
          <a:ln w="9525" cap="flat" cmpd="sng">
            <a:solidFill>
              <a:srgbClr val="000000"/>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1355" name="Shape 1355"/>
          <p:cNvSpPr/>
          <p:nvPr/>
        </p:nvSpPr>
        <p:spPr>
          <a:xfrm>
            <a:off x="4260658" y="4448993"/>
            <a:ext cx="691800" cy="289200"/>
          </a:xfrm>
          <a:prstGeom prst="cube">
            <a:avLst>
              <a:gd name="adj" fmla="val 25000"/>
            </a:avLst>
          </a:prstGeom>
          <a:solidFill>
            <a:srgbClr val="D9D9D9"/>
          </a:solidFill>
          <a:ln w="9525" cap="flat" cmpd="sng">
            <a:solidFill>
              <a:srgbClr val="000000"/>
            </a:solidFill>
            <a:prstDash val="solid"/>
            <a:round/>
            <a:headEnd type="none" w="med" len="med"/>
            <a:tailEnd type="none" w="med" len="med"/>
          </a:ln>
        </p:spPr>
        <p:txBody>
          <a:bodyPr wrap="square" lIns="91425" tIns="91425" rIns="91425" bIns="91425" anchor="ctr" anchorCtr="0">
            <a:noAutofit/>
          </a:bodyPr>
          <a:lstStyle/>
          <a:p>
            <a:pPr lvl="0" rtl="0">
              <a:spcBef>
                <a:spcPts val="0"/>
              </a:spcBef>
              <a:buNone/>
            </a:pPr>
            <a:r>
              <a:rPr lang="en" sz="1000"/>
              <a:t>Device</a:t>
            </a:r>
          </a:p>
        </p:txBody>
      </p:sp>
      <p:sp>
        <p:nvSpPr>
          <p:cNvPr id="1356" name="Shape 1356"/>
          <p:cNvSpPr/>
          <p:nvPr/>
        </p:nvSpPr>
        <p:spPr>
          <a:xfrm>
            <a:off x="5206607" y="4448993"/>
            <a:ext cx="691800" cy="289200"/>
          </a:xfrm>
          <a:prstGeom prst="cube">
            <a:avLst>
              <a:gd name="adj" fmla="val 25000"/>
            </a:avLst>
          </a:prstGeom>
          <a:solidFill>
            <a:srgbClr val="D9D9D9"/>
          </a:solidFill>
          <a:ln w="9525" cap="flat" cmpd="sng">
            <a:solidFill>
              <a:srgbClr val="000000"/>
            </a:solidFill>
            <a:prstDash val="solid"/>
            <a:round/>
            <a:headEnd type="none" w="med" len="med"/>
            <a:tailEnd type="none" w="med" len="med"/>
          </a:ln>
        </p:spPr>
        <p:txBody>
          <a:bodyPr wrap="square" lIns="91425" tIns="91425" rIns="91425" bIns="91425" anchor="ctr" anchorCtr="0">
            <a:noAutofit/>
          </a:bodyPr>
          <a:lstStyle/>
          <a:p>
            <a:pPr lvl="0" rtl="0">
              <a:spcBef>
                <a:spcPts val="0"/>
              </a:spcBef>
              <a:buNone/>
            </a:pPr>
            <a:r>
              <a:rPr lang="en" sz="1000"/>
              <a:t>Device</a:t>
            </a:r>
          </a:p>
        </p:txBody>
      </p:sp>
      <p:sp>
        <p:nvSpPr>
          <p:cNvPr id="1357" name="Shape 1357"/>
          <p:cNvSpPr/>
          <p:nvPr/>
        </p:nvSpPr>
        <p:spPr>
          <a:xfrm rot="10800000" flipH="1">
            <a:off x="1257590" y="1280106"/>
            <a:ext cx="273000" cy="178500"/>
          </a:xfrm>
          <a:prstGeom prst="rightArrow">
            <a:avLst>
              <a:gd name="adj1" fmla="val 50000"/>
              <a:gd name="adj2" fmla="val 50000"/>
            </a:avLst>
          </a:prstGeom>
          <a:solidFill>
            <a:srgbClr val="D9D9D9"/>
          </a:solidFill>
          <a:ln w="9525" cap="flat" cmpd="sng">
            <a:solidFill>
              <a:srgbClr val="000000"/>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1358" name="Shape 1358"/>
          <p:cNvSpPr/>
          <p:nvPr/>
        </p:nvSpPr>
        <p:spPr>
          <a:xfrm rot="5400000">
            <a:off x="4670899" y="1658476"/>
            <a:ext cx="178499" cy="136500"/>
          </a:xfrm>
          <a:prstGeom prst="leftRightArrow">
            <a:avLst>
              <a:gd name="adj1" fmla="val 50000"/>
              <a:gd name="adj2" fmla="val 50000"/>
            </a:avLst>
          </a:prstGeom>
          <a:solidFill>
            <a:srgbClr val="D9D9D9"/>
          </a:solidFill>
          <a:ln w="9525" cap="flat" cmpd="sng">
            <a:solidFill>
              <a:srgbClr val="000000"/>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1359" name="Shape 1359"/>
          <p:cNvSpPr/>
          <p:nvPr/>
        </p:nvSpPr>
        <p:spPr>
          <a:xfrm>
            <a:off x="3051074" y="1181979"/>
            <a:ext cx="1116900" cy="407700"/>
          </a:xfrm>
          <a:prstGeom prst="rect">
            <a:avLst/>
          </a:prstGeom>
          <a:solidFill>
            <a:srgbClr val="D9D9D9"/>
          </a:solidFill>
          <a:ln w="9525" cap="flat" cmpd="sng">
            <a:solidFill>
              <a:srgbClr val="000000"/>
            </a:solidFill>
            <a:prstDash val="solid"/>
            <a:round/>
            <a:headEnd type="none" w="med" len="med"/>
            <a:tailEnd type="none" w="med" len="med"/>
          </a:ln>
        </p:spPr>
        <p:txBody>
          <a:bodyPr wrap="square" lIns="91425" tIns="91425" rIns="91425" bIns="91425" anchor="ctr" anchorCtr="0">
            <a:noAutofit/>
          </a:bodyPr>
          <a:lstStyle/>
          <a:p>
            <a:pPr lvl="0" algn="ctr" rtl="0">
              <a:spcBef>
                <a:spcPts val="0"/>
              </a:spcBef>
              <a:buNone/>
            </a:pPr>
            <a:r>
              <a:rPr lang="en" sz="1000"/>
              <a:t>Device Certification App</a:t>
            </a:r>
          </a:p>
        </p:txBody>
      </p:sp>
      <p:sp>
        <p:nvSpPr>
          <p:cNvPr id="1360" name="Shape 1360"/>
          <p:cNvSpPr/>
          <p:nvPr/>
        </p:nvSpPr>
        <p:spPr>
          <a:xfrm rot="5400000">
            <a:off x="1952350" y="2284903"/>
            <a:ext cx="255600" cy="178500"/>
          </a:xfrm>
          <a:prstGeom prst="rightArrow">
            <a:avLst>
              <a:gd name="adj1" fmla="val 50000"/>
              <a:gd name="adj2" fmla="val 50000"/>
            </a:avLst>
          </a:prstGeom>
          <a:solidFill>
            <a:srgbClr val="D9D9D9"/>
          </a:solidFill>
          <a:ln w="9525" cap="flat" cmpd="sng">
            <a:solidFill>
              <a:srgbClr val="000000"/>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1361" name="Shape 1361"/>
          <p:cNvSpPr/>
          <p:nvPr/>
        </p:nvSpPr>
        <p:spPr>
          <a:xfrm>
            <a:off x="1745200" y="3589465"/>
            <a:ext cx="676241" cy="345276"/>
          </a:xfrm>
          <a:prstGeom prst="flowChartDocument">
            <a:avLst/>
          </a:prstGeom>
          <a:solidFill>
            <a:srgbClr val="FF9900"/>
          </a:solidFill>
          <a:ln w="9525" cap="flat" cmpd="sng">
            <a:solidFill>
              <a:srgbClr val="000000"/>
            </a:solidFill>
            <a:prstDash val="solid"/>
            <a:round/>
            <a:headEnd type="none" w="med" len="med"/>
            <a:tailEnd type="none" w="med" len="med"/>
          </a:ln>
        </p:spPr>
        <p:txBody>
          <a:bodyPr wrap="square" lIns="91425" tIns="91425" rIns="91425" bIns="91425" anchor="ctr" anchorCtr="0">
            <a:noAutofit/>
          </a:bodyPr>
          <a:lstStyle/>
          <a:p>
            <a:pPr lvl="0" rtl="0">
              <a:spcBef>
                <a:spcPts val="0"/>
              </a:spcBef>
              <a:buNone/>
            </a:pPr>
            <a:r>
              <a:rPr lang="en" sz="900"/>
              <a:t>model.jar</a:t>
            </a:r>
          </a:p>
        </p:txBody>
      </p:sp>
      <p:sp>
        <p:nvSpPr>
          <p:cNvPr id="1362" name="Shape 1362"/>
          <p:cNvSpPr/>
          <p:nvPr/>
        </p:nvSpPr>
        <p:spPr>
          <a:xfrm rot="5400000" flipH="1">
            <a:off x="1974400" y="3340846"/>
            <a:ext cx="211500" cy="178500"/>
          </a:xfrm>
          <a:prstGeom prst="rightArrow">
            <a:avLst>
              <a:gd name="adj1" fmla="val 50000"/>
              <a:gd name="adj2" fmla="val 50000"/>
            </a:avLst>
          </a:prstGeom>
          <a:solidFill>
            <a:srgbClr val="D9D9D9"/>
          </a:solidFill>
          <a:ln w="9525" cap="flat" cmpd="sng">
            <a:solidFill>
              <a:srgbClr val="000000"/>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1363" name="Shape 1363"/>
          <p:cNvSpPr/>
          <p:nvPr/>
        </p:nvSpPr>
        <p:spPr>
          <a:xfrm>
            <a:off x="2728849" y="3485787"/>
            <a:ext cx="692010" cy="440423"/>
          </a:xfrm>
          <a:prstGeom prst="flowChartMultidocument">
            <a:avLst/>
          </a:prstGeom>
          <a:solidFill>
            <a:srgbClr val="6AA84F"/>
          </a:solidFill>
          <a:ln w="9525" cap="flat" cmpd="sng">
            <a:solidFill>
              <a:srgbClr val="000000"/>
            </a:solidFill>
            <a:prstDash val="solid"/>
            <a:round/>
            <a:headEnd type="none" w="med" len="med"/>
            <a:tailEnd type="none" w="med" len="med"/>
          </a:ln>
        </p:spPr>
        <p:txBody>
          <a:bodyPr wrap="square" lIns="91425" tIns="91425" rIns="91425" bIns="91425" anchor="ctr" anchorCtr="0">
            <a:noAutofit/>
          </a:bodyPr>
          <a:lstStyle/>
          <a:p>
            <a:pPr lvl="0" rtl="0">
              <a:spcBef>
                <a:spcPts val="0"/>
              </a:spcBef>
              <a:buNone/>
            </a:pPr>
            <a:r>
              <a:rPr lang="en" sz="1000"/>
              <a:t>*.yang</a:t>
            </a:r>
          </a:p>
        </p:txBody>
      </p:sp>
      <p:sp>
        <p:nvSpPr>
          <p:cNvPr id="1364" name="Shape 1364"/>
          <p:cNvSpPr/>
          <p:nvPr/>
        </p:nvSpPr>
        <p:spPr>
          <a:xfrm rot="5400000" flipH="1">
            <a:off x="4429350" y="3403699"/>
            <a:ext cx="324000" cy="178500"/>
          </a:xfrm>
          <a:prstGeom prst="rightArrow">
            <a:avLst>
              <a:gd name="adj1" fmla="val 50000"/>
              <a:gd name="adj2" fmla="val 50000"/>
            </a:avLst>
          </a:prstGeom>
          <a:solidFill>
            <a:srgbClr val="D9D9D9"/>
          </a:solidFill>
          <a:ln w="9525" cap="flat" cmpd="sng">
            <a:solidFill>
              <a:srgbClr val="000000"/>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cxnSp>
        <p:nvCxnSpPr>
          <p:cNvPr id="1365" name="Shape 1365"/>
          <p:cNvCxnSpPr/>
          <p:nvPr/>
        </p:nvCxnSpPr>
        <p:spPr>
          <a:xfrm>
            <a:off x="4740509" y="3342821"/>
            <a:ext cx="4500" cy="312000"/>
          </a:xfrm>
          <a:prstGeom prst="straightConnector1">
            <a:avLst/>
          </a:prstGeom>
          <a:noFill/>
          <a:ln w="19050" cap="flat" cmpd="sng">
            <a:solidFill>
              <a:srgbClr val="000000"/>
            </a:solidFill>
            <a:prstDash val="solid"/>
            <a:round/>
            <a:headEnd type="none" w="lg" len="lg"/>
            <a:tailEnd type="triangle" w="lg" len="lg"/>
          </a:ln>
        </p:spPr>
      </p:cxnSp>
      <p:sp>
        <p:nvSpPr>
          <p:cNvPr id="1366" name="Shape 1366"/>
          <p:cNvSpPr/>
          <p:nvPr/>
        </p:nvSpPr>
        <p:spPr>
          <a:xfrm>
            <a:off x="4244301" y="1181979"/>
            <a:ext cx="1066800" cy="407700"/>
          </a:xfrm>
          <a:prstGeom prst="rect">
            <a:avLst/>
          </a:prstGeom>
          <a:solidFill>
            <a:srgbClr val="D9D9D9"/>
          </a:solidFill>
          <a:ln w="9525" cap="flat" cmpd="sng">
            <a:solidFill>
              <a:srgbClr val="000000"/>
            </a:solidFill>
            <a:prstDash val="solid"/>
            <a:round/>
            <a:headEnd type="none" w="med" len="med"/>
            <a:tailEnd type="none" w="med" len="med"/>
          </a:ln>
        </p:spPr>
        <p:txBody>
          <a:bodyPr wrap="square" lIns="91425" tIns="91425" rIns="91425" bIns="91425" anchor="ctr" anchorCtr="0">
            <a:noAutofit/>
          </a:bodyPr>
          <a:lstStyle/>
          <a:p>
            <a:pPr lvl="0" algn="ctr" rtl="0">
              <a:spcBef>
                <a:spcPts val="0"/>
              </a:spcBef>
              <a:buNone/>
            </a:pPr>
            <a:r>
              <a:rPr lang="en" sz="1000"/>
              <a:t>Device Config</a:t>
            </a:r>
          </a:p>
          <a:p>
            <a:pPr lvl="0" algn="ctr" rtl="0">
              <a:spcBef>
                <a:spcPts val="0"/>
              </a:spcBef>
              <a:buNone/>
            </a:pPr>
            <a:r>
              <a:rPr lang="en" sz="1000"/>
              <a:t>App</a:t>
            </a:r>
          </a:p>
        </p:txBody>
      </p:sp>
      <p:sp>
        <p:nvSpPr>
          <p:cNvPr id="1367" name="Shape 1367"/>
          <p:cNvSpPr/>
          <p:nvPr/>
        </p:nvSpPr>
        <p:spPr>
          <a:xfrm>
            <a:off x="5387301" y="1181979"/>
            <a:ext cx="1066800" cy="407700"/>
          </a:xfrm>
          <a:prstGeom prst="rect">
            <a:avLst/>
          </a:prstGeom>
          <a:solidFill>
            <a:srgbClr val="D9D9D9"/>
          </a:solidFill>
          <a:ln w="9525" cap="flat" cmpd="sng">
            <a:solidFill>
              <a:srgbClr val="000000"/>
            </a:solidFill>
            <a:prstDash val="solid"/>
            <a:round/>
            <a:headEnd type="none" w="med" len="med"/>
            <a:tailEnd type="none" w="med" len="med"/>
          </a:ln>
        </p:spPr>
        <p:txBody>
          <a:bodyPr wrap="square" lIns="91425" tIns="91425" rIns="91425" bIns="91425" anchor="ctr" anchorCtr="0">
            <a:noAutofit/>
          </a:bodyPr>
          <a:lstStyle/>
          <a:p>
            <a:pPr lvl="0" algn="ctr" rtl="0">
              <a:spcBef>
                <a:spcPts val="0"/>
              </a:spcBef>
              <a:buNone/>
            </a:pPr>
            <a:r>
              <a:rPr lang="en" sz="1000"/>
              <a:t>Network</a:t>
            </a:r>
          </a:p>
          <a:p>
            <a:pPr lvl="0" algn="ctr" rtl="0">
              <a:spcBef>
                <a:spcPts val="0"/>
              </a:spcBef>
              <a:buNone/>
            </a:pPr>
            <a:r>
              <a:rPr lang="en" sz="1000"/>
              <a:t>Function</a:t>
            </a:r>
          </a:p>
        </p:txBody>
      </p:sp>
      <p:sp>
        <p:nvSpPr>
          <p:cNvPr id="1368" name="Shape 1368"/>
          <p:cNvSpPr/>
          <p:nvPr/>
        </p:nvSpPr>
        <p:spPr>
          <a:xfrm>
            <a:off x="6251925" y="2003500"/>
            <a:ext cx="2231325" cy="1893975"/>
          </a:xfrm>
          <a:prstGeom prst="flowChartMagneticDisk">
            <a:avLst/>
          </a:prstGeom>
          <a:solidFill>
            <a:srgbClr val="3D85C6"/>
          </a:solidFill>
          <a:ln w="19050" cap="flat" cmpd="sng">
            <a:solidFill>
              <a:schemeClr val="dk2"/>
            </a:solidFill>
            <a:prstDash val="solid"/>
            <a:round/>
            <a:headEnd type="none" w="med" len="med"/>
            <a:tailEnd type="none" w="med" len="med"/>
          </a:ln>
        </p:spPr>
        <p:txBody>
          <a:bodyPr wrap="square" lIns="91425" tIns="91425" rIns="91425" bIns="91425" anchor="ctr" anchorCtr="0">
            <a:noAutofit/>
          </a:bodyPr>
          <a:lstStyle/>
          <a:p>
            <a:pPr lvl="0" algn="ctr" rtl="0">
              <a:spcBef>
                <a:spcPts val="0"/>
              </a:spcBef>
              <a:buNone/>
            </a:pPr>
            <a:r>
              <a:rPr lang="en" sz="1000">
                <a:solidFill>
                  <a:srgbClr val="FFFFFF"/>
                </a:solidFill>
              </a:rPr>
              <a:t>Distributed Config Store</a:t>
            </a:r>
          </a:p>
          <a:p>
            <a:pPr lvl="0" algn="ctr" rtl="0">
              <a:spcBef>
                <a:spcPts val="0"/>
              </a:spcBef>
              <a:buNone/>
            </a:pPr>
            <a:endParaRPr sz="1000">
              <a:solidFill>
                <a:srgbClr val="FFFFFF"/>
              </a:solidFill>
            </a:endParaRPr>
          </a:p>
          <a:p>
            <a:pPr lvl="0" algn="ctr" rtl="0">
              <a:spcBef>
                <a:spcPts val="0"/>
              </a:spcBef>
              <a:buNone/>
            </a:pPr>
            <a:endParaRPr sz="1000">
              <a:solidFill>
                <a:srgbClr val="FFFFFF"/>
              </a:solidFill>
            </a:endParaRPr>
          </a:p>
          <a:p>
            <a:pPr lvl="0" algn="ctr" rtl="0">
              <a:spcBef>
                <a:spcPts val="0"/>
              </a:spcBef>
              <a:buNone/>
            </a:pPr>
            <a:endParaRPr sz="1000">
              <a:solidFill>
                <a:srgbClr val="FFFFFF"/>
              </a:solidFill>
            </a:endParaRPr>
          </a:p>
          <a:p>
            <a:pPr lvl="0" algn="ctr" rtl="0">
              <a:spcBef>
                <a:spcPts val="0"/>
              </a:spcBef>
              <a:buNone/>
            </a:pPr>
            <a:endParaRPr sz="1000">
              <a:solidFill>
                <a:srgbClr val="FFFFFF"/>
              </a:solidFill>
            </a:endParaRPr>
          </a:p>
          <a:p>
            <a:pPr lvl="0" algn="ctr" rtl="0">
              <a:spcBef>
                <a:spcPts val="0"/>
              </a:spcBef>
              <a:buNone/>
            </a:pPr>
            <a:endParaRPr sz="1000">
              <a:solidFill>
                <a:srgbClr val="FFFFFF"/>
              </a:solidFill>
            </a:endParaRPr>
          </a:p>
          <a:p>
            <a:pPr lvl="0" algn="ctr" rtl="0">
              <a:spcBef>
                <a:spcPts val="0"/>
              </a:spcBef>
              <a:buNone/>
            </a:pPr>
            <a:endParaRPr sz="1000">
              <a:solidFill>
                <a:srgbClr val="FFFFFF"/>
              </a:solidFill>
            </a:endParaRPr>
          </a:p>
          <a:p>
            <a:pPr lvl="0" algn="ctr" rtl="0">
              <a:spcBef>
                <a:spcPts val="0"/>
              </a:spcBef>
              <a:buNone/>
            </a:pPr>
            <a:endParaRPr sz="1000">
              <a:solidFill>
                <a:srgbClr val="FFFFFF"/>
              </a:solidFill>
            </a:endParaRPr>
          </a:p>
          <a:p>
            <a:pPr lvl="0" algn="ctr" rtl="0">
              <a:spcBef>
                <a:spcPts val="0"/>
              </a:spcBef>
              <a:buNone/>
            </a:pPr>
            <a:endParaRPr sz="1000">
              <a:solidFill>
                <a:srgbClr val="FFFFFF"/>
              </a:solidFill>
            </a:endParaRPr>
          </a:p>
          <a:p>
            <a:pPr lvl="0" algn="ctr" rtl="0">
              <a:spcBef>
                <a:spcPts val="0"/>
              </a:spcBef>
              <a:buNone/>
            </a:pPr>
            <a:endParaRPr sz="1000">
              <a:solidFill>
                <a:srgbClr val="FFFFFF"/>
              </a:solidFill>
            </a:endParaRPr>
          </a:p>
          <a:p>
            <a:pPr lvl="0" algn="ctr" rtl="0">
              <a:spcBef>
                <a:spcPts val="0"/>
              </a:spcBef>
              <a:buNone/>
            </a:pPr>
            <a:endParaRPr sz="1000">
              <a:solidFill>
                <a:srgbClr val="FFFFFF"/>
              </a:solidFill>
            </a:endParaRPr>
          </a:p>
        </p:txBody>
      </p:sp>
      <p:sp>
        <p:nvSpPr>
          <p:cNvPr id="1369" name="Shape 1369"/>
          <p:cNvSpPr/>
          <p:nvPr/>
        </p:nvSpPr>
        <p:spPr>
          <a:xfrm>
            <a:off x="7423125" y="2742750"/>
            <a:ext cx="136500" cy="136500"/>
          </a:xfrm>
          <a:prstGeom prst="ellipse">
            <a:avLst/>
          </a:prstGeom>
          <a:solidFill>
            <a:schemeClr val="lt2"/>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1370" name="Shape 1370"/>
          <p:cNvSpPr/>
          <p:nvPr/>
        </p:nvSpPr>
        <p:spPr>
          <a:xfrm>
            <a:off x="7575525" y="2895150"/>
            <a:ext cx="136500" cy="136500"/>
          </a:xfrm>
          <a:prstGeom prst="ellipse">
            <a:avLst/>
          </a:prstGeom>
          <a:solidFill>
            <a:schemeClr val="lt2"/>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1371" name="Shape 1371"/>
          <p:cNvSpPr/>
          <p:nvPr/>
        </p:nvSpPr>
        <p:spPr>
          <a:xfrm>
            <a:off x="7270725" y="2895150"/>
            <a:ext cx="136500" cy="136500"/>
          </a:xfrm>
          <a:prstGeom prst="ellipse">
            <a:avLst/>
          </a:prstGeom>
          <a:solidFill>
            <a:schemeClr val="lt2"/>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cxnSp>
        <p:nvCxnSpPr>
          <p:cNvPr id="1372" name="Shape 1372"/>
          <p:cNvCxnSpPr>
            <a:stCxn id="1371" idx="7"/>
            <a:endCxn id="1369" idx="3"/>
          </p:cNvCxnSpPr>
          <p:nvPr/>
        </p:nvCxnSpPr>
        <p:spPr>
          <a:xfrm rot="10800000" flipH="1">
            <a:off x="7387235" y="2859339"/>
            <a:ext cx="55800" cy="55800"/>
          </a:xfrm>
          <a:prstGeom prst="straightConnector1">
            <a:avLst/>
          </a:prstGeom>
          <a:noFill/>
          <a:ln w="28575" cap="flat" cmpd="sng">
            <a:solidFill>
              <a:schemeClr val="dk2"/>
            </a:solidFill>
            <a:prstDash val="solid"/>
            <a:round/>
            <a:headEnd type="none" w="lg" len="lg"/>
            <a:tailEnd type="none" w="lg" len="lg"/>
          </a:ln>
        </p:spPr>
      </p:cxnSp>
      <p:cxnSp>
        <p:nvCxnSpPr>
          <p:cNvPr id="1373" name="Shape 1373"/>
          <p:cNvCxnSpPr>
            <a:stCxn id="1369" idx="5"/>
            <a:endCxn id="1370" idx="1"/>
          </p:cNvCxnSpPr>
          <p:nvPr/>
        </p:nvCxnSpPr>
        <p:spPr>
          <a:xfrm>
            <a:off x="7539635" y="2859260"/>
            <a:ext cx="55800" cy="55800"/>
          </a:xfrm>
          <a:prstGeom prst="straightConnector1">
            <a:avLst/>
          </a:prstGeom>
          <a:noFill/>
          <a:ln w="28575" cap="flat" cmpd="sng">
            <a:solidFill>
              <a:schemeClr val="dk2"/>
            </a:solidFill>
            <a:prstDash val="solid"/>
            <a:round/>
            <a:headEnd type="none" w="lg" len="lg"/>
            <a:tailEnd type="none" w="lg" len="lg"/>
          </a:ln>
        </p:spPr>
      </p:cxnSp>
      <p:sp>
        <p:nvSpPr>
          <p:cNvPr id="1374" name="Shape 1374"/>
          <p:cNvSpPr/>
          <p:nvPr/>
        </p:nvSpPr>
        <p:spPr>
          <a:xfrm>
            <a:off x="7118325" y="3047550"/>
            <a:ext cx="136500" cy="136500"/>
          </a:xfrm>
          <a:prstGeom prst="ellipse">
            <a:avLst/>
          </a:prstGeom>
          <a:solidFill>
            <a:srgbClr val="FF9900"/>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1375" name="Shape 1375"/>
          <p:cNvSpPr/>
          <p:nvPr/>
        </p:nvSpPr>
        <p:spPr>
          <a:xfrm>
            <a:off x="7270725" y="3199950"/>
            <a:ext cx="136500" cy="136500"/>
          </a:xfrm>
          <a:prstGeom prst="ellipse">
            <a:avLst/>
          </a:prstGeom>
          <a:solidFill>
            <a:srgbClr val="FF9900"/>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1376" name="Shape 1376"/>
          <p:cNvSpPr/>
          <p:nvPr/>
        </p:nvSpPr>
        <p:spPr>
          <a:xfrm>
            <a:off x="6965925" y="3199950"/>
            <a:ext cx="136500" cy="136500"/>
          </a:xfrm>
          <a:prstGeom prst="ellipse">
            <a:avLst/>
          </a:prstGeom>
          <a:solidFill>
            <a:srgbClr val="FF9900"/>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cxnSp>
        <p:nvCxnSpPr>
          <p:cNvPr id="1377" name="Shape 1377"/>
          <p:cNvCxnSpPr>
            <a:stCxn id="1376" idx="7"/>
            <a:endCxn id="1374" idx="3"/>
          </p:cNvCxnSpPr>
          <p:nvPr/>
        </p:nvCxnSpPr>
        <p:spPr>
          <a:xfrm rot="10800000" flipH="1">
            <a:off x="7082435" y="3164139"/>
            <a:ext cx="55800" cy="55800"/>
          </a:xfrm>
          <a:prstGeom prst="straightConnector1">
            <a:avLst/>
          </a:prstGeom>
          <a:noFill/>
          <a:ln w="28575" cap="flat" cmpd="sng">
            <a:solidFill>
              <a:schemeClr val="dk2"/>
            </a:solidFill>
            <a:prstDash val="solid"/>
            <a:round/>
            <a:headEnd type="none" w="lg" len="lg"/>
            <a:tailEnd type="none" w="lg" len="lg"/>
          </a:ln>
        </p:spPr>
      </p:cxnSp>
      <p:cxnSp>
        <p:nvCxnSpPr>
          <p:cNvPr id="1378" name="Shape 1378"/>
          <p:cNvCxnSpPr>
            <a:stCxn id="1374" idx="5"/>
            <a:endCxn id="1375" idx="1"/>
          </p:cNvCxnSpPr>
          <p:nvPr/>
        </p:nvCxnSpPr>
        <p:spPr>
          <a:xfrm>
            <a:off x="7234835" y="3164060"/>
            <a:ext cx="55800" cy="55800"/>
          </a:xfrm>
          <a:prstGeom prst="straightConnector1">
            <a:avLst/>
          </a:prstGeom>
          <a:noFill/>
          <a:ln w="28575" cap="flat" cmpd="sng">
            <a:solidFill>
              <a:schemeClr val="dk2"/>
            </a:solidFill>
            <a:prstDash val="solid"/>
            <a:round/>
            <a:headEnd type="none" w="lg" len="lg"/>
            <a:tailEnd type="none" w="lg" len="lg"/>
          </a:ln>
        </p:spPr>
      </p:cxnSp>
      <p:sp>
        <p:nvSpPr>
          <p:cNvPr id="1379" name="Shape 1379"/>
          <p:cNvSpPr/>
          <p:nvPr/>
        </p:nvSpPr>
        <p:spPr>
          <a:xfrm>
            <a:off x="7727925" y="3047550"/>
            <a:ext cx="136500" cy="136500"/>
          </a:xfrm>
          <a:prstGeom prst="ellipse">
            <a:avLst/>
          </a:prstGeom>
          <a:solidFill>
            <a:srgbClr val="93C47D"/>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1380" name="Shape 1380"/>
          <p:cNvSpPr/>
          <p:nvPr/>
        </p:nvSpPr>
        <p:spPr>
          <a:xfrm>
            <a:off x="7880325" y="3199950"/>
            <a:ext cx="136500" cy="136500"/>
          </a:xfrm>
          <a:prstGeom prst="ellipse">
            <a:avLst/>
          </a:prstGeom>
          <a:solidFill>
            <a:srgbClr val="93C47D"/>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1381" name="Shape 1381"/>
          <p:cNvSpPr/>
          <p:nvPr/>
        </p:nvSpPr>
        <p:spPr>
          <a:xfrm>
            <a:off x="7575525" y="3199950"/>
            <a:ext cx="136500" cy="136500"/>
          </a:xfrm>
          <a:prstGeom prst="ellipse">
            <a:avLst/>
          </a:prstGeom>
          <a:solidFill>
            <a:srgbClr val="93C47D"/>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cxnSp>
        <p:nvCxnSpPr>
          <p:cNvPr id="1382" name="Shape 1382"/>
          <p:cNvCxnSpPr>
            <a:stCxn id="1381" idx="7"/>
            <a:endCxn id="1379" idx="3"/>
          </p:cNvCxnSpPr>
          <p:nvPr/>
        </p:nvCxnSpPr>
        <p:spPr>
          <a:xfrm rot="10800000" flipH="1">
            <a:off x="7692035" y="3164139"/>
            <a:ext cx="55800" cy="55800"/>
          </a:xfrm>
          <a:prstGeom prst="straightConnector1">
            <a:avLst/>
          </a:prstGeom>
          <a:noFill/>
          <a:ln w="28575" cap="flat" cmpd="sng">
            <a:solidFill>
              <a:schemeClr val="dk2"/>
            </a:solidFill>
            <a:prstDash val="solid"/>
            <a:round/>
            <a:headEnd type="none" w="lg" len="lg"/>
            <a:tailEnd type="none" w="lg" len="lg"/>
          </a:ln>
        </p:spPr>
      </p:cxnSp>
      <p:cxnSp>
        <p:nvCxnSpPr>
          <p:cNvPr id="1383" name="Shape 1383"/>
          <p:cNvCxnSpPr>
            <a:stCxn id="1379" idx="5"/>
            <a:endCxn id="1380" idx="1"/>
          </p:cNvCxnSpPr>
          <p:nvPr/>
        </p:nvCxnSpPr>
        <p:spPr>
          <a:xfrm>
            <a:off x="7844435" y="3164060"/>
            <a:ext cx="55800" cy="55800"/>
          </a:xfrm>
          <a:prstGeom prst="straightConnector1">
            <a:avLst/>
          </a:prstGeom>
          <a:noFill/>
          <a:ln w="28575" cap="flat" cmpd="sng">
            <a:solidFill>
              <a:schemeClr val="dk2"/>
            </a:solidFill>
            <a:prstDash val="solid"/>
            <a:round/>
            <a:headEnd type="none" w="lg" len="lg"/>
            <a:tailEnd type="none" w="lg" len="lg"/>
          </a:ln>
        </p:spPr>
      </p:cxnSp>
      <p:sp>
        <p:nvSpPr>
          <p:cNvPr id="1384" name="Shape 1384"/>
          <p:cNvSpPr/>
          <p:nvPr/>
        </p:nvSpPr>
        <p:spPr>
          <a:xfrm>
            <a:off x="8032725" y="3352350"/>
            <a:ext cx="136500" cy="136500"/>
          </a:xfrm>
          <a:prstGeom prst="ellipse">
            <a:avLst/>
          </a:prstGeom>
          <a:solidFill>
            <a:srgbClr val="93C47D"/>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1385" name="Shape 1385"/>
          <p:cNvSpPr/>
          <p:nvPr/>
        </p:nvSpPr>
        <p:spPr>
          <a:xfrm>
            <a:off x="8185125" y="3504750"/>
            <a:ext cx="136500" cy="136500"/>
          </a:xfrm>
          <a:prstGeom prst="ellipse">
            <a:avLst/>
          </a:prstGeom>
          <a:solidFill>
            <a:srgbClr val="93C47D"/>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1386" name="Shape 1386"/>
          <p:cNvSpPr/>
          <p:nvPr/>
        </p:nvSpPr>
        <p:spPr>
          <a:xfrm>
            <a:off x="7880325" y="3504750"/>
            <a:ext cx="136500" cy="136500"/>
          </a:xfrm>
          <a:prstGeom prst="ellipse">
            <a:avLst/>
          </a:prstGeom>
          <a:solidFill>
            <a:srgbClr val="93C47D"/>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cxnSp>
        <p:nvCxnSpPr>
          <p:cNvPr id="1387" name="Shape 1387"/>
          <p:cNvCxnSpPr>
            <a:stCxn id="1386" idx="7"/>
            <a:endCxn id="1384" idx="3"/>
          </p:cNvCxnSpPr>
          <p:nvPr/>
        </p:nvCxnSpPr>
        <p:spPr>
          <a:xfrm rot="10800000" flipH="1">
            <a:off x="7996835" y="3468939"/>
            <a:ext cx="55800" cy="55800"/>
          </a:xfrm>
          <a:prstGeom prst="straightConnector1">
            <a:avLst/>
          </a:prstGeom>
          <a:noFill/>
          <a:ln w="28575" cap="flat" cmpd="sng">
            <a:solidFill>
              <a:schemeClr val="dk2"/>
            </a:solidFill>
            <a:prstDash val="solid"/>
            <a:round/>
            <a:headEnd type="none" w="lg" len="lg"/>
            <a:tailEnd type="none" w="lg" len="lg"/>
          </a:ln>
        </p:spPr>
      </p:cxnSp>
      <p:cxnSp>
        <p:nvCxnSpPr>
          <p:cNvPr id="1388" name="Shape 1388"/>
          <p:cNvCxnSpPr>
            <a:stCxn id="1384" idx="5"/>
            <a:endCxn id="1385" idx="1"/>
          </p:cNvCxnSpPr>
          <p:nvPr/>
        </p:nvCxnSpPr>
        <p:spPr>
          <a:xfrm>
            <a:off x="8149235" y="3468860"/>
            <a:ext cx="55800" cy="55800"/>
          </a:xfrm>
          <a:prstGeom prst="straightConnector1">
            <a:avLst/>
          </a:prstGeom>
          <a:noFill/>
          <a:ln w="28575" cap="flat" cmpd="sng">
            <a:solidFill>
              <a:schemeClr val="dk2"/>
            </a:solidFill>
            <a:prstDash val="solid"/>
            <a:round/>
            <a:headEnd type="none" w="lg" len="lg"/>
            <a:tailEnd type="none" w="lg" len="lg"/>
          </a:ln>
        </p:spPr>
      </p:cxnSp>
      <p:sp>
        <p:nvSpPr>
          <p:cNvPr id="1389" name="Shape 1389"/>
          <p:cNvSpPr/>
          <p:nvPr/>
        </p:nvSpPr>
        <p:spPr>
          <a:xfrm>
            <a:off x="6813525" y="3352350"/>
            <a:ext cx="136500" cy="136500"/>
          </a:xfrm>
          <a:prstGeom prst="ellipse">
            <a:avLst/>
          </a:prstGeom>
          <a:solidFill>
            <a:srgbClr val="FF9900"/>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1390" name="Shape 1390"/>
          <p:cNvSpPr/>
          <p:nvPr/>
        </p:nvSpPr>
        <p:spPr>
          <a:xfrm>
            <a:off x="6965925" y="3504750"/>
            <a:ext cx="136500" cy="136500"/>
          </a:xfrm>
          <a:prstGeom prst="ellipse">
            <a:avLst/>
          </a:prstGeom>
          <a:solidFill>
            <a:srgbClr val="FF9900"/>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1391" name="Shape 1391"/>
          <p:cNvSpPr/>
          <p:nvPr/>
        </p:nvSpPr>
        <p:spPr>
          <a:xfrm>
            <a:off x="6661125" y="3504750"/>
            <a:ext cx="136500" cy="136500"/>
          </a:xfrm>
          <a:prstGeom prst="ellipse">
            <a:avLst/>
          </a:prstGeom>
          <a:solidFill>
            <a:srgbClr val="FF9900"/>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cxnSp>
        <p:nvCxnSpPr>
          <p:cNvPr id="1392" name="Shape 1392"/>
          <p:cNvCxnSpPr>
            <a:stCxn id="1391" idx="1"/>
            <a:endCxn id="1393" idx="5"/>
          </p:cNvCxnSpPr>
          <p:nvPr/>
        </p:nvCxnSpPr>
        <p:spPr>
          <a:xfrm rot="10800000">
            <a:off x="6625314" y="3468939"/>
            <a:ext cx="55800" cy="55800"/>
          </a:xfrm>
          <a:prstGeom prst="straightConnector1">
            <a:avLst/>
          </a:prstGeom>
          <a:noFill/>
          <a:ln w="28575" cap="flat" cmpd="sng">
            <a:solidFill>
              <a:schemeClr val="dk2"/>
            </a:solidFill>
            <a:prstDash val="solid"/>
            <a:round/>
            <a:headEnd type="none" w="lg" len="lg"/>
            <a:tailEnd type="none" w="lg" len="lg"/>
          </a:ln>
        </p:spPr>
      </p:cxnSp>
      <p:cxnSp>
        <p:nvCxnSpPr>
          <p:cNvPr id="1394" name="Shape 1394"/>
          <p:cNvCxnSpPr>
            <a:stCxn id="1389" idx="5"/>
            <a:endCxn id="1390" idx="1"/>
          </p:cNvCxnSpPr>
          <p:nvPr/>
        </p:nvCxnSpPr>
        <p:spPr>
          <a:xfrm>
            <a:off x="6930035" y="3468860"/>
            <a:ext cx="55800" cy="55800"/>
          </a:xfrm>
          <a:prstGeom prst="straightConnector1">
            <a:avLst/>
          </a:prstGeom>
          <a:noFill/>
          <a:ln w="28575" cap="flat" cmpd="sng">
            <a:solidFill>
              <a:schemeClr val="dk2"/>
            </a:solidFill>
            <a:prstDash val="solid"/>
            <a:round/>
            <a:headEnd type="none" w="lg" len="lg"/>
            <a:tailEnd type="none" w="lg" len="lg"/>
          </a:ln>
        </p:spPr>
      </p:cxnSp>
      <p:sp>
        <p:nvSpPr>
          <p:cNvPr id="1395" name="Shape 1395"/>
          <p:cNvSpPr/>
          <p:nvPr/>
        </p:nvSpPr>
        <p:spPr>
          <a:xfrm>
            <a:off x="7423125" y="3352350"/>
            <a:ext cx="136500" cy="136500"/>
          </a:xfrm>
          <a:prstGeom prst="ellipse">
            <a:avLst/>
          </a:prstGeom>
          <a:solidFill>
            <a:srgbClr val="FF9900"/>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1396" name="Shape 1396"/>
          <p:cNvSpPr/>
          <p:nvPr/>
        </p:nvSpPr>
        <p:spPr>
          <a:xfrm>
            <a:off x="7575525" y="3504750"/>
            <a:ext cx="136500" cy="136500"/>
          </a:xfrm>
          <a:prstGeom prst="ellipse">
            <a:avLst/>
          </a:prstGeom>
          <a:solidFill>
            <a:srgbClr val="FF9900"/>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1397" name="Shape 1397"/>
          <p:cNvSpPr/>
          <p:nvPr/>
        </p:nvSpPr>
        <p:spPr>
          <a:xfrm>
            <a:off x="7270725" y="3504750"/>
            <a:ext cx="136500" cy="136500"/>
          </a:xfrm>
          <a:prstGeom prst="ellipse">
            <a:avLst/>
          </a:prstGeom>
          <a:solidFill>
            <a:srgbClr val="FF9900"/>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cxnSp>
        <p:nvCxnSpPr>
          <p:cNvPr id="1398" name="Shape 1398"/>
          <p:cNvCxnSpPr>
            <a:stCxn id="1397" idx="7"/>
            <a:endCxn id="1395" idx="3"/>
          </p:cNvCxnSpPr>
          <p:nvPr/>
        </p:nvCxnSpPr>
        <p:spPr>
          <a:xfrm rot="10800000" flipH="1">
            <a:off x="7387235" y="3468939"/>
            <a:ext cx="55800" cy="55800"/>
          </a:xfrm>
          <a:prstGeom prst="straightConnector1">
            <a:avLst/>
          </a:prstGeom>
          <a:noFill/>
          <a:ln w="28575" cap="flat" cmpd="sng">
            <a:solidFill>
              <a:schemeClr val="dk2"/>
            </a:solidFill>
            <a:prstDash val="solid"/>
            <a:round/>
            <a:headEnd type="none" w="lg" len="lg"/>
            <a:tailEnd type="none" w="lg" len="lg"/>
          </a:ln>
        </p:spPr>
      </p:cxnSp>
      <p:cxnSp>
        <p:nvCxnSpPr>
          <p:cNvPr id="1399" name="Shape 1399"/>
          <p:cNvCxnSpPr>
            <a:stCxn id="1395" idx="5"/>
            <a:endCxn id="1396" idx="1"/>
          </p:cNvCxnSpPr>
          <p:nvPr/>
        </p:nvCxnSpPr>
        <p:spPr>
          <a:xfrm>
            <a:off x="7539635" y="3468860"/>
            <a:ext cx="55800" cy="55800"/>
          </a:xfrm>
          <a:prstGeom prst="straightConnector1">
            <a:avLst/>
          </a:prstGeom>
          <a:noFill/>
          <a:ln w="28575" cap="flat" cmpd="sng">
            <a:solidFill>
              <a:schemeClr val="dk2"/>
            </a:solidFill>
            <a:prstDash val="solid"/>
            <a:round/>
            <a:headEnd type="none" w="lg" len="lg"/>
            <a:tailEnd type="none" w="lg" len="lg"/>
          </a:ln>
        </p:spPr>
      </p:cxnSp>
      <p:cxnSp>
        <p:nvCxnSpPr>
          <p:cNvPr id="1400" name="Shape 1400"/>
          <p:cNvCxnSpPr>
            <a:stCxn id="1374" idx="7"/>
            <a:endCxn id="1371" idx="3"/>
          </p:cNvCxnSpPr>
          <p:nvPr/>
        </p:nvCxnSpPr>
        <p:spPr>
          <a:xfrm rot="10800000" flipH="1">
            <a:off x="7234835" y="3011739"/>
            <a:ext cx="55800" cy="55800"/>
          </a:xfrm>
          <a:prstGeom prst="straightConnector1">
            <a:avLst/>
          </a:prstGeom>
          <a:noFill/>
          <a:ln w="28575" cap="flat" cmpd="sng">
            <a:solidFill>
              <a:schemeClr val="dk2"/>
            </a:solidFill>
            <a:prstDash val="solid"/>
            <a:round/>
            <a:headEnd type="none" w="lg" len="lg"/>
            <a:tailEnd type="none" w="lg" len="lg"/>
          </a:ln>
        </p:spPr>
      </p:cxnSp>
      <p:cxnSp>
        <p:nvCxnSpPr>
          <p:cNvPr id="1401" name="Shape 1401"/>
          <p:cNvCxnSpPr>
            <a:stCxn id="1389" idx="7"/>
            <a:endCxn id="1376" idx="3"/>
          </p:cNvCxnSpPr>
          <p:nvPr/>
        </p:nvCxnSpPr>
        <p:spPr>
          <a:xfrm rot="10800000" flipH="1">
            <a:off x="6930035" y="3316539"/>
            <a:ext cx="55800" cy="55800"/>
          </a:xfrm>
          <a:prstGeom prst="straightConnector1">
            <a:avLst/>
          </a:prstGeom>
          <a:noFill/>
          <a:ln w="28575" cap="flat" cmpd="sng">
            <a:solidFill>
              <a:schemeClr val="dk2"/>
            </a:solidFill>
            <a:prstDash val="solid"/>
            <a:round/>
            <a:headEnd type="none" w="lg" len="lg"/>
            <a:tailEnd type="none" w="lg" len="lg"/>
          </a:ln>
        </p:spPr>
      </p:cxnSp>
      <p:cxnSp>
        <p:nvCxnSpPr>
          <p:cNvPr id="1402" name="Shape 1402"/>
          <p:cNvCxnSpPr>
            <a:stCxn id="1380" idx="5"/>
            <a:endCxn id="1384" idx="1"/>
          </p:cNvCxnSpPr>
          <p:nvPr/>
        </p:nvCxnSpPr>
        <p:spPr>
          <a:xfrm>
            <a:off x="7996835" y="3316460"/>
            <a:ext cx="55800" cy="55800"/>
          </a:xfrm>
          <a:prstGeom prst="straightConnector1">
            <a:avLst/>
          </a:prstGeom>
          <a:noFill/>
          <a:ln w="28575" cap="flat" cmpd="sng">
            <a:solidFill>
              <a:schemeClr val="dk2"/>
            </a:solidFill>
            <a:prstDash val="solid"/>
            <a:round/>
            <a:headEnd type="none" w="lg" len="lg"/>
            <a:tailEnd type="none" w="lg" len="lg"/>
          </a:ln>
        </p:spPr>
      </p:cxnSp>
      <p:cxnSp>
        <p:nvCxnSpPr>
          <p:cNvPr id="1403" name="Shape 1403"/>
          <p:cNvCxnSpPr>
            <a:stCxn id="1370" idx="5"/>
            <a:endCxn id="1379" idx="1"/>
          </p:cNvCxnSpPr>
          <p:nvPr/>
        </p:nvCxnSpPr>
        <p:spPr>
          <a:xfrm>
            <a:off x="7692035" y="3011660"/>
            <a:ext cx="55800" cy="55800"/>
          </a:xfrm>
          <a:prstGeom prst="straightConnector1">
            <a:avLst/>
          </a:prstGeom>
          <a:noFill/>
          <a:ln w="28575" cap="flat" cmpd="sng">
            <a:solidFill>
              <a:schemeClr val="dk2"/>
            </a:solidFill>
            <a:prstDash val="solid"/>
            <a:round/>
            <a:headEnd type="none" w="lg" len="lg"/>
            <a:tailEnd type="none" w="lg" len="lg"/>
          </a:ln>
        </p:spPr>
      </p:cxnSp>
      <p:cxnSp>
        <p:nvCxnSpPr>
          <p:cNvPr id="1404" name="Shape 1404"/>
          <p:cNvCxnSpPr>
            <a:stCxn id="1375" idx="5"/>
            <a:endCxn id="1395" idx="1"/>
          </p:cNvCxnSpPr>
          <p:nvPr/>
        </p:nvCxnSpPr>
        <p:spPr>
          <a:xfrm>
            <a:off x="7387235" y="3316460"/>
            <a:ext cx="55800" cy="55800"/>
          </a:xfrm>
          <a:prstGeom prst="straightConnector1">
            <a:avLst/>
          </a:prstGeom>
          <a:noFill/>
          <a:ln w="28575" cap="flat" cmpd="sng">
            <a:solidFill>
              <a:schemeClr val="dk2"/>
            </a:solidFill>
            <a:prstDash val="solid"/>
            <a:round/>
            <a:headEnd type="none" w="lg" len="lg"/>
            <a:tailEnd type="none" w="lg" len="lg"/>
          </a:ln>
        </p:spPr>
      </p:cxnSp>
      <p:sp>
        <p:nvSpPr>
          <p:cNvPr id="1393" name="Shape 1393"/>
          <p:cNvSpPr/>
          <p:nvPr/>
        </p:nvSpPr>
        <p:spPr>
          <a:xfrm>
            <a:off x="6508725" y="3352350"/>
            <a:ext cx="136500" cy="136500"/>
          </a:xfrm>
          <a:prstGeom prst="ellipse">
            <a:avLst/>
          </a:prstGeom>
          <a:solidFill>
            <a:srgbClr val="FF9900"/>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1405" name="Shape 1405"/>
          <p:cNvSpPr/>
          <p:nvPr/>
        </p:nvSpPr>
        <p:spPr>
          <a:xfrm>
            <a:off x="6356325" y="3504750"/>
            <a:ext cx="136500" cy="136500"/>
          </a:xfrm>
          <a:prstGeom prst="ellipse">
            <a:avLst/>
          </a:prstGeom>
          <a:solidFill>
            <a:srgbClr val="FF9900"/>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cxnSp>
        <p:nvCxnSpPr>
          <p:cNvPr id="1406" name="Shape 1406"/>
          <p:cNvCxnSpPr>
            <a:stCxn id="1393" idx="7"/>
            <a:endCxn id="1376" idx="2"/>
          </p:cNvCxnSpPr>
          <p:nvPr/>
        </p:nvCxnSpPr>
        <p:spPr>
          <a:xfrm rot="10800000" flipH="1">
            <a:off x="6625235" y="3268239"/>
            <a:ext cx="340800" cy="104100"/>
          </a:xfrm>
          <a:prstGeom prst="straightConnector1">
            <a:avLst/>
          </a:prstGeom>
          <a:noFill/>
          <a:ln w="28575" cap="flat" cmpd="sng">
            <a:solidFill>
              <a:schemeClr val="dk2"/>
            </a:solidFill>
            <a:prstDash val="solid"/>
            <a:round/>
            <a:headEnd type="none" w="lg" len="lg"/>
            <a:tailEnd type="none" w="lg" len="lg"/>
          </a:ln>
        </p:spPr>
      </p:cxnSp>
      <p:cxnSp>
        <p:nvCxnSpPr>
          <p:cNvPr id="1407" name="Shape 1407"/>
          <p:cNvCxnSpPr>
            <a:stCxn id="1405" idx="7"/>
            <a:endCxn id="1393" idx="3"/>
          </p:cNvCxnSpPr>
          <p:nvPr/>
        </p:nvCxnSpPr>
        <p:spPr>
          <a:xfrm rot="10800000" flipH="1">
            <a:off x="6472835" y="3468939"/>
            <a:ext cx="55800" cy="55800"/>
          </a:xfrm>
          <a:prstGeom prst="straightConnector1">
            <a:avLst/>
          </a:prstGeom>
          <a:noFill/>
          <a:ln w="28575" cap="flat" cmpd="sng">
            <a:solidFill>
              <a:schemeClr val="dk2"/>
            </a:solidFill>
            <a:prstDash val="solid"/>
            <a:round/>
            <a:headEnd type="none" w="lg" len="lg"/>
            <a:tailEnd type="none" w="lg" len="lg"/>
          </a:ln>
        </p:spPr>
      </p:cxnSp>
      <p:sp>
        <p:nvSpPr>
          <p:cNvPr id="1408" name="Shape 1408"/>
          <p:cNvSpPr/>
          <p:nvPr/>
        </p:nvSpPr>
        <p:spPr>
          <a:xfrm>
            <a:off x="7118325" y="3352350"/>
            <a:ext cx="136500" cy="136500"/>
          </a:xfrm>
          <a:prstGeom prst="ellipse">
            <a:avLst/>
          </a:prstGeom>
          <a:solidFill>
            <a:srgbClr val="FF9900"/>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cxnSp>
        <p:nvCxnSpPr>
          <p:cNvPr id="1409" name="Shape 1409"/>
          <p:cNvCxnSpPr>
            <a:stCxn id="1376" idx="5"/>
            <a:endCxn id="1408" idx="1"/>
          </p:cNvCxnSpPr>
          <p:nvPr/>
        </p:nvCxnSpPr>
        <p:spPr>
          <a:xfrm>
            <a:off x="7082435" y="3316460"/>
            <a:ext cx="55800" cy="55800"/>
          </a:xfrm>
          <a:prstGeom prst="straightConnector1">
            <a:avLst/>
          </a:prstGeom>
          <a:noFill/>
          <a:ln w="28575" cap="flat" cmpd="sng">
            <a:solidFill>
              <a:schemeClr val="dk2"/>
            </a:solidFill>
            <a:prstDash val="solid"/>
            <a:round/>
            <a:headEnd type="none" w="lg" len="lg"/>
            <a:tailEnd type="none" w="lg" len="lg"/>
          </a:ln>
        </p:spPr>
      </p:cxnSp>
      <p:sp>
        <p:nvSpPr>
          <p:cNvPr id="1410" name="Shape 1410"/>
          <p:cNvSpPr/>
          <p:nvPr/>
        </p:nvSpPr>
        <p:spPr>
          <a:xfrm rot="10800000" flipH="1">
            <a:off x="5861901" y="2848398"/>
            <a:ext cx="266100" cy="178500"/>
          </a:xfrm>
          <a:prstGeom prst="rightArrow">
            <a:avLst>
              <a:gd name="adj1" fmla="val 50000"/>
              <a:gd name="adj2" fmla="val 50000"/>
            </a:avLst>
          </a:prstGeom>
          <a:solidFill>
            <a:srgbClr val="D9D9D9"/>
          </a:solidFill>
          <a:ln w="9525" cap="flat" cmpd="sng">
            <a:solidFill>
              <a:srgbClr val="000000"/>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cxnSp>
        <p:nvCxnSpPr>
          <p:cNvPr id="1411" name="Shape 1411"/>
          <p:cNvCxnSpPr/>
          <p:nvPr/>
        </p:nvCxnSpPr>
        <p:spPr>
          <a:xfrm>
            <a:off x="5986957" y="2957658"/>
            <a:ext cx="0" cy="258300"/>
          </a:xfrm>
          <a:prstGeom prst="straightConnector1">
            <a:avLst/>
          </a:prstGeom>
          <a:noFill/>
          <a:ln w="19050" cap="flat" cmpd="sng">
            <a:solidFill>
              <a:srgbClr val="000000"/>
            </a:solidFill>
            <a:prstDash val="solid"/>
            <a:round/>
            <a:headEnd type="none" w="lg" len="lg"/>
            <a:tailEnd type="triangle" w="lg" len="lg"/>
          </a:ln>
        </p:spPr>
      </p:cxnSp>
      <p:sp>
        <p:nvSpPr>
          <p:cNvPr id="1412" name="Shape 1412"/>
          <p:cNvSpPr/>
          <p:nvPr/>
        </p:nvSpPr>
        <p:spPr>
          <a:xfrm rot="5400000">
            <a:off x="5585299" y="1658476"/>
            <a:ext cx="178499" cy="136500"/>
          </a:xfrm>
          <a:prstGeom prst="leftRightArrow">
            <a:avLst>
              <a:gd name="adj1" fmla="val 50000"/>
              <a:gd name="adj2" fmla="val 50000"/>
            </a:avLst>
          </a:prstGeom>
          <a:solidFill>
            <a:srgbClr val="D9D9D9"/>
          </a:solidFill>
          <a:ln w="9525" cap="flat" cmpd="sng">
            <a:solidFill>
              <a:srgbClr val="000000"/>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1413" name="Shape 1413"/>
          <p:cNvSpPr/>
          <p:nvPr/>
        </p:nvSpPr>
        <p:spPr>
          <a:xfrm rot="5400000">
            <a:off x="3604099" y="1658476"/>
            <a:ext cx="178499" cy="136500"/>
          </a:xfrm>
          <a:prstGeom prst="leftRightArrow">
            <a:avLst>
              <a:gd name="adj1" fmla="val 50000"/>
              <a:gd name="adj2" fmla="val 50000"/>
            </a:avLst>
          </a:prstGeom>
          <a:solidFill>
            <a:srgbClr val="D9D9D9"/>
          </a:solidFill>
          <a:ln w="9525" cap="flat" cmpd="sng">
            <a:solidFill>
              <a:srgbClr val="000000"/>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1414" name="Shape 1414"/>
          <p:cNvSpPr/>
          <p:nvPr/>
        </p:nvSpPr>
        <p:spPr>
          <a:xfrm>
            <a:off x="3468297" y="4326954"/>
            <a:ext cx="691800" cy="289200"/>
          </a:xfrm>
          <a:prstGeom prst="cube">
            <a:avLst>
              <a:gd name="adj" fmla="val 25000"/>
            </a:avLst>
          </a:prstGeom>
          <a:solidFill>
            <a:srgbClr val="D9D9D9"/>
          </a:solidFill>
          <a:ln w="9525" cap="flat" cmpd="sng">
            <a:solidFill>
              <a:srgbClr val="000000"/>
            </a:solidFill>
            <a:prstDash val="solid"/>
            <a:round/>
            <a:headEnd type="none" w="med" len="med"/>
            <a:tailEnd type="none" w="med" len="med"/>
          </a:ln>
        </p:spPr>
        <p:txBody>
          <a:bodyPr wrap="square" lIns="91425" tIns="91425" rIns="91425" bIns="91425" anchor="ctr" anchorCtr="0">
            <a:noAutofit/>
          </a:bodyPr>
          <a:lstStyle/>
          <a:p>
            <a:pPr lvl="0" rtl="0">
              <a:spcBef>
                <a:spcPts val="0"/>
              </a:spcBef>
              <a:buNone/>
            </a:pPr>
            <a:r>
              <a:rPr lang="en" sz="1000"/>
              <a:t>Device</a:t>
            </a:r>
          </a:p>
        </p:txBody>
      </p:sp>
      <p:sp>
        <p:nvSpPr>
          <p:cNvPr id="1415" name="Shape 1415"/>
          <p:cNvSpPr/>
          <p:nvPr/>
        </p:nvSpPr>
        <p:spPr>
          <a:xfrm rot="5400000">
            <a:off x="3724950" y="4114925"/>
            <a:ext cx="178500" cy="136500"/>
          </a:xfrm>
          <a:prstGeom prst="leftRightArrow">
            <a:avLst>
              <a:gd name="adj1" fmla="val 50000"/>
              <a:gd name="adj2" fmla="val 50000"/>
            </a:avLst>
          </a:prstGeom>
          <a:solidFill>
            <a:srgbClr val="D9D9D9"/>
          </a:solidFill>
          <a:ln w="9525" cap="flat" cmpd="sng">
            <a:solidFill>
              <a:srgbClr val="000000"/>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1416" name="Shape 1416"/>
          <p:cNvSpPr/>
          <p:nvPr/>
        </p:nvSpPr>
        <p:spPr>
          <a:xfrm>
            <a:off x="3346258" y="4448993"/>
            <a:ext cx="691800" cy="289200"/>
          </a:xfrm>
          <a:prstGeom prst="cube">
            <a:avLst>
              <a:gd name="adj" fmla="val 25000"/>
            </a:avLst>
          </a:prstGeom>
          <a:solidFill>
            <a:srgbClr val="D9D9D9"/>
          </a:solidFill>
          <a:ln w="9525" cap="flat" cmpd="sng">
            <a:solidFill>
              <a:srgbClr val="000000"/>
            </a:solidFill>
            <a:prstDash val="solid"/>
            <a:round/>
            <a:headEnd type="none" w="med" len="med"/>
            <a:tailEnd type="none" w="med" len="med"/>
          </a:ln>
        </p:spPr>
        <p:txBody>
          <a:bodyPr wrap="square" lIns="91425" tIns="91425" rIns="91425" bIns="91425" anchor="ctr" anchorCtr="0">
            <a:noAutofit/>
          </a:bodyPr>
          <a:lstStyle/>
          <a:p>
            <a:pPr lvl="0" rtl="0">
              <a:spcBef>
                <a:spcPts val="0"/>
              </a:spcBef>
              <a:buNone/>
            </a:pPr>
            <a:r>
              <a:rPr lang="en" sz="1000"/>
              <a:t>Device</a:t>
            </a:r>
          </a:p>
        </p:txBody>
      </p:sp>
      <p:sp>
        <p:nvSpPr>
          <p:cNvPr id="1417" name="Shape 1417"/>
          <p:cNvSpPr/>
          <p:nvPr/>
        </p:nvSpPr>
        <p:spPr>
          <a:xfrm>
            <a:off x="4131159" y="4573912"/>
            <a:ext cx="691800" cy="289200"/>
          </a:xfrm>
          <a:prstGeom prst="cube">
            <a:avLst>
              <a:gd name="adj" fmla="val 25000"/>
            </a:avLst>
          </a:prstGeom>
          <a:solidFill>
            <a:srgbClr val="D9D9D9"/>
          </a:solidFill>
          <a:ln w="9525" cap="flat" cmpd="sng">
            <a:solidFill>
              <a:srgbClr val="000000"/>
            </a:solidFill>
            <a:prstDash val="solid"/>
            <a:round/>
            <a:headEnd type="none" w="med" len="med"/>
            <a:tailEnd type="none" w="med" len="med"/>
          </a:ln>
        </p:spPr>
        <p:txBody>
          <a:bodyPr wrap="square" lIns="91425" tIns="91425" rIns="91425" bIns="91425" anchor="ctr" anchorCtr="0">
            <a:noAutofit/>
          </a:bodyPr>
          <a:lstStyle/>
          <a:p>
            <a:pPr lvl="0" rtl="0">
              <a:spcBef>
                <a:spcPts val="0"/>
              </a:spcBef>
              <a:buNone/>
            </a:pPr>
            <a:r>
              <a:rPr lang="en" sz="1000"/>
              <a:t>Device</a:t>
            </a:r>
          </a:p>
        </p:txBody>
      </p:sp>
      <p:sp>
        <p:nvSpPr>
          <p:cNvPr id="1418" name="Shape 1418"/>
          <p:cNvSpPr/>
          <p:nvPr/>
        </p:nvSpPr>
        <p:spPr>
          <a:xfrm>
            <a:off x="5077108" y="4573912"/>
            <a:ext cx="691800" cy="289200"/>
          </a:xfrm>
          <a:prstGeom prst="cube">
            <a:avLst>
              <a:gd name="adj" fmla="val 25000"/>
            </a:avLst>
          </a:prstGeom>
          <a:solidFill>
            <a:srgbClr val="D9D9D9"/>
          </a:solidFill>
          <a:ln w="9525" cap="flat" cmpd="sng">
            <a:solidFill>
              <a:srgbClr val="000000"/>
            </a:solidFill>
            <a:prstDash val="solid"/>
            <a:round/>
            <a:headEnd type="none" w="med" len="med"/>
            <a:tailEnd type="none" w="med" len="med"/>
          </a:ln>
        </p:spPr>
        <p:txBody>
          <a:bodyPr wrap="square" lIns="91425" tIns="91425" rIns="91425" bIns="91425" anchor="ctr" anchorCtr="0">
            <a:noAutofit/>
          </a:bodyPr>
          <a:lstStyle/>
          <a:p>
            <a:pPr lvl="0" rtl="0">
              <a:spcBef>
                <a:spcPts val="0"/>
              </a:spcBef>
              <a:buNone/>
            </a:pPr>
            <a:r>
              <a:rPr lang="en" sz="1000"/>
              <a:t>Device</a:t>
            </a:r>
          </a:p>
        </p:txBody>
      </p:sp>
      <p:sp>
        <p:nvSpPr>
          <p:cNvPr id="1419" name="Shape 1419"/>
          <p:cNvSpPr/>
          <p:nvPr/>
        </p:nvSpPr>
        <p:spPr>
          <a:xfrm>
            <a:off x="3216759" y="4573912"/>
            <a:ext cx="691800" cy="289200"/>
          </a:xfrm>
          <a:prstGeom prst="cube">
            <a:avLst>
              <a:gd name="adj" fmla="val 25000"/>
            </a:avLst>
          </a:prstGeom>
          <a:solidFill>
            <a:srgbClr val="D9D9D9"/>
          </a:solidFill>
          <a:ln w="9525" cap="flat" cmpd="sng">
            <a:solidFill>
              <a:srgbClr val="000000"/>
            </a:solidFill>
            <a:prstDash val="solid"/>
            <a:round/>
            <a:headEnd type="none" w="med" len="med"/>
            <a:tailEnd type="none" w="med" len="med"/>
          </a:ln>
        </p:spPr>
        <p:txBody>
          <a:bodyPr wrap="square" lIns="91425" tIns="91425" rIns="91425" bIns="91425" anchor="ctr" anchorCtr="0">
            <a:noAutofit/>
          </a:bodyPr>
          <a:lstStyle/>
          <a:p>
            <a:pPr lvl="0" rtl="0">
              <a:spcBef>
                <a:spcPts val="0"/>
              </a:spcBef>
              <a:buNone/>
            </a:pPr>
            <a:r>
              <a:rPr lang="en" sz="1000"/>
              <a:t>Device</a:t>
            </a:r>
          </a:p>
        </p:txBody>
      </p:sp>
      <p:cxnSp>
        <p:nvCxnSpPr>
          <p:cNvPr id="1420" name="Shape 1420"/>
          <p:cNvCxnSpPr/>
          <p:nvPr/>
        </p:nvCxnSpPr>
        <p:spPr>
          <a:xfrm rot="10800000">
            <a:off x="3484251" y="2901025"/>
            <a:ext cx="0" cy="258300"/>
          </a:xfrm>
          <a:prstGeom prst="straightConnector1">
            <a:avLst/>
          </a:prstGeom>
          <a:noFill/>
          <a:ln w="19050" cap="flat" cmpd="sng">
            <a:solidFill>
              <a:srgbClr val="000000"/>
            </a:solidFill>
            <a:prstDash val="solid"/>
            <a:round/>
            <a:headEnd type="none" w="lg" len="lg"/>
            <a:tailEnd type="triangle" w="lg" len="lg"/>
          </a:ln>
        </p:spPr>
      </p:cxnSp>
      <p:sp>
        <p:nvSpPr>
          <p:cNvPr id="1421" name="Shape 1421"/>
          <p:cNvSpPr txBox="1"/>
          <p:nvPr/>
        </p:nvSpPr>
        <p:spPr>
          <a:xfrm>
            <a:off x="7665852" y="2778089"/>
            <a:ext cx="485100" cy="136500"/>
          </a:xfrm>
          <a:prstGeom prst="rect">
            <a:avLst/>
          </a:prstGeom>
          <a:noFill/>
          <a:ln>
            <a:noFill/>
          </a:ln>
        </p:spPr>
        <p:txBody>
          <a:bodyPr wrap="square" lIns="91425" tIns="91425" rIns="91425" bIns="91425" anchor="t" anchorCtr="0">
            <a:noAutofit/>
          </a:bodyPr>
          <a:lstStyle/>
          <a:p>
            <a:pPr lvl="0" rtl="0">
              <a:spcBef>
                <a:spcPts val="0"/>
              </a:spcBef>
              <a:buNone/>
            </a:pPr>
            <a:r>
              <a:rPr lang="en" sz="600">
                <a:solidFill>
                  <a:srgbClr val="FFFFFF"/>
                </a:solidFill>
              </a:rPr>
              <a:t>/services</a:t>
            </a:r>
          </a:p>
        </p:txBody>
      </p:sp>
      <p:sp>
        <p:nvSpPr>
          <p:cNvPr id="1422" name="Shape 1422"/>
          <p:cNvSpPr txBox="1"/>
          <p:nvPr/>
        </p:nvSpPr>
        <p:spPr>
          <a:xfrm>
            <a:off x="6859559" y="2783142"/>
            <a:ext cx="485100" cy="136500"/>
          </a:xfrm>
          <a:prstGeom prst="rect">
            <a:avLst/>
          </a:prstGeom>
          <a:noFill/>
          <a:ln>
            <a:noFill/>
          </a:ln>
        </p:spPr>
        <p:txBody>
          <a:bodyPr wrap="square" lIns="91425" tIns="91425" rIns="91425" bIns="91425" anchor="t" anchorCtr="0">
            <a:noAutofit/>
          </a:bodyPr>
          <a:lstStyle/>
          <a:p>
            <a:pPr lvl="0" rtl="0">
              <a:spcBef>
                <a:spcPts val="0"/>
              </a:spcBef>
              <a:buNone/>
            </a:pPr>
            <a:r>
              <a:rPr lang="en" sz="600">
                <a:solidFill>
                  <a:srgbClr val="FFFFFF"/>
                </a:solidFill>
              </a:rPr>
              <a:t>/devices</a:t>
            </a:r>
          </a:p>
        </p:txBody>
      </p:sp>
      <p:sp>
        <p:nvSpPr>
          <p:cNvPr id="1423" name="Shape 1423"/>
          <p:cNvSpPr txBox="1"/>
          <p:nvPr/>
        </p:nvSpPr>
        <p:spPr>
          <a:xfrm>
            <a:off x="3991526" y="1581444"/>
            <a:ext cx="900300" cy="151500"/>
          </a:xfrm>
          <a:prstGeom prst="rect">
            <a:avLst/>
          </a:prstGeom>
          <a:noFill/>
          <a:ln>
            <a:noFill/>
          </a:ln>
        </p:spPr>
        <p:txBody>
          <a:bodyPr wrap="square" lIns="91425" tIns="91425" rIns="91425" bIns="91425" anchor="t" anchorCtr="0">
            <a:noAutofit/>
          </a:bodyPr>
          <a:lstStyle/>
          <a:p>
            <a:pPr lvl="0" rtl="0">
              <a:spcBef>
                <a:spcPts val="0"/>
              </a:spcBef>
              <a:buNone/>
            </a:pPr>
            <a:r>
              <a:rPr lang="en" sz="700"/>
              <a:t>JSON / XML</a:t>
            </a:r>
          </a:p>
        </p:txBody>
      </p:sp>
      <p:sp>
        <p:nvSpPr>
          <p:cNvPr id="1424" name="Shape 1424"/>
          <p:cNvSpPr txBox="1"/>
          <p:nvPr/>
        </p:nvSpPr>
        <p:spPr>
          <a:xfrm>
            <a:off x="3991526" y="4019844"/>
            <a:ext cx="900300" cy="151500"/>
          </a:xfrm>
          <a:prstGeom prst="rect">
            <a:avLst/>
          </a:prstGeom>
          <a:noFill/>
          <a:ln>
            <a:noFill/>
          </a:ln>
        </p:spPr>
        <p:txBody>
          <a:bodyPr wrap="square" lIns="91425" tIns="91425" rIns="91425" bIns="91425" anchor="t" anchorCtr="0">
            <a:noAutofit/>
          </a:bodyPr>
          <a:lstStyle/>
          <a:p>
            <a:pPr lvl="0" rtl="0">
              <a:spcBef>
                <a:spcPts val="0"/>
              </a:spcBef>
              <a:buNone/>
            </a:pPr>
            <a:r>
              <a:rPr lang="en" sz="700"/>
              <a:t>JSON / XML</a:t>
            </a:r>
          </a:p>
        </p:txBody>
      </p:sp>
      <p:sp>
        <p:nvSpPr>
          <p:cNvPr id="1425" name="Shape 1425"/>
          <p:cNvSpPr/>
          <p:nvPr/>
        </p:nvSpPr>
        <p:spPr>
          <a:xfrm>
            <a:off x="3355100" y="1854225"/>
            <a:ext cx="2760900" cy="314700"/>
          </a:xfrm>
          <a:prstGeom prst="rect">
            <a:avLst/>
          </a:prstGeom>
          <a:solidFill>
            <a:srgbClr val="CFE2F3"/>
          </a:solidFill>
          <a:ln w="9525" cap="flat" cmpd="sng">
            <a:solidFill>
              <a:srgbClr val="000000"/>
            </a:solidFill>
            <a:prstDash val="solid"/>
            <a:round/>
            <a:headEnd type="none" w="med" len="med"/>
            <a:tailEnd type="none" w="med" len="med"/>
          </a:ln>
        </p:spPr>
        <p:txBody>
          <a:bodyPr wrap="square" lIns="91425" tIns="91425" rIns="91425" bIns="91425" anchor="ctr" anchorCtr="0">
            <a:noAutofit/>
          </a:bodyPr>
          <a:lstStyle/>
          <a:p>
            <a:pPr lvl="0" algn="ctr" rtl="0">
              <a:spcBef>
                <a:spcPts val="0"/>
              </a:spcBef>
              <a:buNone/>
            </a:pPr>
            <a:r>
              <a:rPr lang="en" sz="1000"/>
              <a:t>REST / gRPC / RESTCONF / NETCONF NB</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429"/>
        <p:cNvGrpSpPr/>
        <p:nvPr/>
      </p:nvGrpSpPr>
      <p:grpSpPr>
        <a:xfrm>
          <a:off x="0" y="0"/>
          <a:ext cx="0" cy="0"/>
          <a:chOff x="0" y="0"/>
          <a:chExt cx="0" cy="0"/>
        </a:xfrm>
      </p:grpSpPr>
      <p:sp>
        <p:nvSpPr>
          <p:cNvPr id="1430" name="Shape 1430"/>
          <p:cNvSpPr txBox="1">
            <a:spLocks noGrp="1"/>
          </p:cNvSpPr>
          <p:nvPr>
            <p:ph type="body" idx="1"/>
          </p:nvPr>
        </p:nvSpPr>
        <p:spPr>
          <a:xfrm>
            <a:off x="311700" y="847675"/>
            <a:ext cx="8520600" cy="3957600"/>
          </a:xfrm>
          <a:prstGeom prst="rect">
            <a:avLst/>
          </a:prstGeom>
        </p:spPr>
        <p:txBody>
          <a:bodyPr wrap="square" lIns="91425" tIns="91425" rIns="91425" bIns="91425" anchor="ctr" anchorCtr="0">
            <a:noAutofit/>
          </a:bodyPr>
          <a:lstStyle/>
          <a:p>
            <a:pPr lvl="0" algn="ctr" rtl="0">
              <a:spcBef>
                <a:spcPts val="0"/>
              </a:spcBef>
              <a:buClr>
                <a:schemeClr val="dk1"/>
              </a:buClr>
              <a:buSzPct val="25000"/>
              <a:buFont typeface="Arial"/>
              <a:buNone/>
            </a:pPr>
            <a:r>
              <a:rPr lang="en" sz="5500" b="1"/>
              <a:t>Southbound</a:t>
            </a:r>
          </a:p>
        </p:txBody>
      </p:sp>
      <p:sp>
        <p:nvSpPr>
          <p:cNvPr id="1431" name="Shape 1431"/>
          <p:cNvSpPr txBox="1">
            <a:spLocks noGrp="1"/>
          </p:cNvSpPr>
          <p:nvPr>
            <p:ph type="sldNum" idx="12"/>
          </p:nvPr>
        </p:nvSpPr>
        <p:spPr>
          <a:xfrm>
            <a:off x="8472457" y="4663216"/>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46</a:t>
            </a:fld>
            <a:endParaRPr lang="en"/>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435"/>
        <p:cNvGrpSpPr/>
        <p:nvPr/>
      </p:nvGrpSpPr>
      <p:grpSpPr>
        <a:xfrm>
          <a:off x="0" y="0"/>
          <a:ext cx="0" cy="0"/>
          <a:chOff x="0" y="0"/>
          <a:chExt cx="0" cy="0"/>
        </a:xfrm>
      </p:grpSpPr>
      <p:sp>
        <p:nvSpPr>
          <p:cNvPr id="1436" name="Shape 1436"/>
          <p:cNvSpPr txBox="1">
            <a:spLocks noGrp="1"/>
          </p:cNvSpPr>
          <p:nvPr>
            <p:ph type="body" idx="1"/>
          </p:nvPr>
        </p:nvSpPr>
        <p:spPr>
          <a:xfrm>
            <a:off x="311700" y="695275"/>
            <a:ext cx="8520600" cy="3957600"/>
          </a:xfrm>
          <a:prstGeom prst="rect">
            <a:avLst/>
          </a:prstGeom>
        </p:spPr>
        <p:txBody>
          <a:bodyPr wrap="square" lIns="91425" tIns="91425" rIns="91425" bIns="91425" anchor="t" anchorCtr="0">
            <a:noAutofit/>
          </a:bodyPr>
          <a:lstStyle/>
          <a:p>
            <a:pPr lvl="0" rtl="0">
              <a:lnSpc>
                <a:spcPct val="115000"/>
              </a:lnSpc>
              <a:spcBef>
                <a:spcPts val="0"/>
              </a:spcBef>
              <a:buNone/>
            </a:pPr>
            <a:r>
              <a:rPr lang="en" sz="2200" b="1"/>
              <a:t>Southbound protocols in 1.11.0:</a:t>
            </a:r>
          </a:p>
          <a:p>
            <a:pPr marL="457200" lvl="0" indent="-342900" rtl="0">
              <a:lnSpc>
                <a:spcPct val="115000"/>
              </a:lnSpc>
              <a:spcBef>
                <a:spcPts val="0"/>
              </a:spcBef>
              <a:buSzPct val="100000"/>
            </a:pPr>
            <a:r>
              <a:rPr lang="en" sz="1800"/>
              <a:t>OpenFlow until 1.3 + optical extension, 1.5 is implemented and under testing</a:t>
            </a:r>
          </a:p>
          <a:p>
            <a:pPr marL="457200" lvl="0" indent="-342900" rtl="0">
              <a:lnSpc>
                <a:spcPct val="115000"/>
              </a:lnSpc>
              <a:spcBef>
                <a:spcPts val="0"/>
              </a:spcBef>
              <a:buSzPct val="100000"/>
            </a:pPr>
            <a:r>
              <a:rPr lang="en" sz="1800"/>
              <a:t>OVSDB</a:t>
            </a:r>
          </a:p>
          <a:p>
            <a:pPr marL="457200" lvl="0" indent="-342900" rtl="0">
              <a:lnSpc>
                <a:spcPct val="115000"/>
              </a:lnSpc>
              <a:spcBef>
                <a:spcPts val="0"/>
              </a:spcBef>
              <a:buSzPct val="100000"/>
            </a:pPr>
            <a:r>
              <a:rPr lang="en" sz="1800"/>
              <a:t>NETCONF + YANG → Yang tools and Yang management system</a:t>
            </a:r>
          </a:p>
          <a:p>
            <a:pPr marL="457200" lvl="0" indent="-342900" rtl="0">
              <a:lnSpc>
                <a:spcPct val="115000"/>
              </a:lnSpc>
              <a:spcBef>
                <a:spcPts val="0"/>
              </a:spcBef>
              <a:buSzPct val="100000"/>
            </a:pPr>
            <a:r>
              <a:rPr lang="en" sz="1800"/>
              <a:t>SNMP</a:t>
            </a:r>
          </a:p>
          <a:p>
            <a:pPr marL="457200" lvl="0" indent="-342900" rtl="0">
              <a:lnSpc>
                <a:spcPct val="115000"/>
              </a:lnSpc>
              <a:spcBef>
                <a:spcPts val="0"/>
              </a:spcBef>
              <a:buSzPct val="100000"/>
            </a:pPr>
            <a:r>
              <a:rPr lang="en" sz="1800"/>
              <a:t>P4 → thrift api for bmv2 softswitch from barefoot networks. → p4Runtime</a:t>
            </a:r>
          </a:p>
          <a:p>
            <a:pPr marL="457200" lvl="0" indent="-342900" rtl="0">
              <a:lnSpc>
                <a:spcPct val="115000"/>
              </a:lnSpc>
              <a:spcBef>
                <a:spcPts val="0"/>
              </a:spcBef>
              <a:buSzPct val="100000"/>
            </a:pPr>
            <a:r>
              <a:rPr lang="en" sz="1800"/>
              <a:t>BGP, ISIS, OSPF → interoperability with legacy network. </a:t>
            </a:r>
          </a:p>
          <a:p>
            <a:pPr marL="457200" lvl="0" indent="-342900" rtl="0">
              <a:lnSpc>
                <a:spcPct val="115000"/>
              </a:lnSpc>
              <a:spcBef>
                <a:spcPts val="0"/>
              </a:spcBef>
              <a:buSzPct val="100000"/>
            </a:pPr>
            <a:r>
              <a:rPr lang="en" sz="1800"/>
              <a:t>PCEP → Path computation element protocol (IETF)</a:t>
            </a:r>
          </a:p>
          <a:p>
            <a:pPr marL="457200" lvl="0" indent="-342900" rtl="0">
              <a:lnSpc>
                <a:spcPct val="115000"/>
              </a:lnSpc>
              <a:spcBef>
                <a:spcPts val="0"/>
              </a:spcBef>
              <a:buSzPct val="100000"/>
            </a:pPr>
            <a:r>
              <a:rPr lang="en" sz="1800"/>
              <a:t>REST and RESTCONF</a:t>
            </a:r>
          </a:p>
          <a:p>
            <a:pPr marL="457200" lvl="0" indent="-342900" rtl="0">
              <a:lnSpc>
                <a:spcPct val="115000"/>
              </a:lnSpc>
              <a:spcBef>
                <a:spcPts val="0"/>
              </a:spcBef>
              <a:buSzPct val="100000"/>
            </a:pPr>
            <a:r>
              <a:rPr lang="en" sz="1800"/>
              <a:t>LISP</a:t>
            </a:r>
          </a:p>
          <a:p>
            <a:pPr marL="457200" lvl="0" indent="-342900" rtl="0">
              <a:lnSpc>
                <a:spcPct val="115000"/>
              </a:lnSpc>
              <a:spcBef>
                <a:spcPts val="0"/>
              </a:spcBef>
              <a:buSzPct val="100000"/>
            </a:pPr>
            <a:r>
              <a:rPr lang="en" sz="1800"/>
              <a:t>TL1 </a:t>
            </a:r>
          </a:p>
          <a:p>
            <a:pPr marL="457200" lvl="0" indent="-342900" rtl="0">
              <a:lnSpc>
                <a:spcPct val="115000"/>
              </a:lnSpc>
              <a:spcBef>
                <a:spcPts val="0"/>
              </a:spcBef>
              <a:buSzPct val="100000"/>
            </a:pPr>
            <a:r>
              <a:rPr lang="en" sz="1800"/>
              <a:t>gRPC </a:t>
            </a:r>
          </a:p>
        </p:txBody>
      </p:sp>
      <p:sp>
        <p:nvSpPr>
          <p:cNvPr id="1437" name="Shape 1437"/>
          <p:cNvSpPr txBox="1">
            <a:spLocks noGrp="1"/>
          </p:cNvSpPr>
          <p:nvPr>
            <p:ph type="title"/>
          </p:nvPr>
        </p:nvSpPr>
        <p:spPr>
          <a:xfrm>
            <a:off x="311700" y="140225"/>
            <a:ext cx="8520600" cy="572700"/>
          </a:xfrm>
          <a:prstGeom prst="rect">
            <a:avLst/>
          </a:prstGeom>
        </p:spPr>
        <p:txBody>
          <a:bodyPr wrap="square" lIns="91425" tIns="91425" rIns="91425" bIns="91425" anchor="b" anchorCtr="0">
            <a:noAutofit/>
          </a:bodyPr>
          <a:lstStyle/>
          <a:p>
            <a:pPr lvl="0" rtl="0">
              <a:spcBef>
                <a:spcPts val="0"/>
              </a:spcBef>
              <a:buNone/>
            </a:pPr>
            <a:r>
              <a:rPr lang="en"/>
              <a:t>Southbound overview</a:t>
            </a:r>
          </a:p>
        </p:txBody>
      </p:sp>
      <p:sp>
        <p:nvSpPr>
          <p:cNvPr id="1438" name="Shape 1438"/>
          <p:cNvSpPr txBox="1">
            <a:spLocks noGrp="1"/>
          </p:cNvSpPr>
          <p:nvPr>
            <p:ph type="sldNum" idx="12"/>
          </p:nvPr>
        </p:nvSpPr>
        <p:spPr>
          <a:xfrm>
            <a:off x="8472457" y="4663216"/>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47</a:t>
            </a:fld>
            <a:endParaRPr lang="en"/>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442"/>
        <p:cNvGrpSpPr/>
        <p:nvPr/>
      </p:nvGrpSpPr>
      <p:grpSpPr>
        <a:xfrm>
          <a:off x="0" y="0"/>
          <a:ext cx="0" cy="0"/>
          <a:chOff x="0" y="0"/>
          <a:chExt cx="0" cy="0"/>
        </a:xfrm>
      </p:grpSpPr>
      <p:sp>
        <p:nvSpPr>
          <p:cNvPr id="1443" name="Shape 1443"/>
          <p:cNvSpPr txBox="1">
            <a:spLocks noGrp="1"/>
          </p:cNvSpPr>
          <p:nvPr>
            <p:ph type="title"/>
          </p:nvPr>
        </p:nvSpPr>
        <p:spPr>
          <a:xfrm>
            <a:off x="311700" y="140225"/>
            <a:ext cx="8520600" cy="572700"/>
          </a:xfrm>
          <a:prstGeom prst="rect">
            <a:avLst/>
          </a:prstGeom>
          <a:noFill/>
          <a:ln>
            <a:noFill/>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FFFFFF"/>
              </a:buClr>
              <a:buSzPct val="25000"/>
              <a:buFont typeface="Droid Sans"/>
              <a:buNone/>
            </a:pPr>
            <a:r>
              <a:rPr lang="en" sz="3400" b="1" i="0" u="none" strike="noStrike" cap="none">
                <a:latin typeface="Droid Sans"/>
                <a:ea typeface="Droid Sans"/>
                <a:cs typeface="Droid Sans"/>
                <a:sym typeface="Droid Sans"/>
              </a:rPr>
              <a:t>Providers, protocols and drivers</a:t>
            </a:r>
          </a:p>
        </p:txBody>
      </p:sp>
      <p:sp>
        <p:nvSpPr>
          <p:cNvPr id="1444" name="Shape 1444"/>
          <p:cNvSpPr txBox="1">
            <a:spLocks noGrp="1"/>
          </p:cNvSpPr>
          <p:nvPr>
            <p:ph type="body" idx="1"/>
          </p:nvPr>
        </p:nvSpPr>
        <p:spPr>
          <a:xfrm>
            <a:off x="4758275" y="847675"/>
            <a:ext cx="4074000" cy="3957600"/>
          </a:xfrm>
          <a:prstGeom prst="rect">
            <a:avLst/>
          </a:prstGeom>
          <a:noFill/>
          <a:ln>
            <a:noFill/>
          </a:ln>
        </p:spPr>
        <p:txBody>
          <a:bodyPr wrap="square" lIns="91425" tIns="91425" rIns="91425" bIns="91425" anchor="t" anchorCtr="0">
            <a:noAutofit/>
          </a:bodyPr>
          <a:lstStyle/>
          <a:p>
            <a:pPr marL="342900" marR="0" lvl="0" indent="-355600" algn="l" rtl="0">
              <a:lnSpc>
                <a:spcPct val="100000"/>
              </a:lnSpc>
              <a:spcBef>
                <a:spcPts val="0"/>
              </a:spcBef>
              <a:spcAft>
                <a:spcPts val="0"/>
              </a:spcAft>
              <a:buClr>
                <a:schemeClr val="dk1"/>
              </a:buClr>
              <a:buSzPct val="100000"/>
              <a:buFont typeface="Arial"/>
              <a:buChar char="•"/>
            </a:pPr>
            <a:r>
              <a:rPr lang="en" sz="1800" b="0" i="0" u="none" strike="noStrike" cap="none">
                <a:solidFill>
                  <a:schemeClr val="dk1"/>
                </a:solidFill>
                <a:latin typeface="Droid Sans"/>
                <a:ea typeface="Droid Sans"/>
                <a:cs typeface="Droid Sans"/>
                <a:sym typeface="Droid Sans"/>
              </a:rPr>
              <a:t>ONOS interacts with the underlying network with the help of its Providers. </a:t>
            </a:r>
          </a:p>
          <a:p>
            <a:pPr marL="342900" marR="0" lvl="0" indent="-342900" algn="l" rtl="0">
              <a:lnSpc>
                <a:spcPct val="100000"/>
              </a:lnSpc>
              <a:spcBef>
                <a:spcPts val="0"/>
              </a:spcBef>
              <a:spcAft>
                <a:spcPts val="0"/>
              </a:spcAft>
              <a:buClr>
                <a:schemeClr val="dk1"/>
              </a:buClr>
              <a:buSzPct val="88888"/>
              <a:buFont typeface="Arial"/>
              <a:buNone/>
            </a:pPr>
            <a:endParaRPr sz="1800" b="0" i="0" u="none" strike="noStrike" cap="none">
              <a:solidFill>
                <a:schemeClr val="dk1"/>
              </a:solidFill>
              <a:latin typeface="Droid Sans"/>
              <a:ea typeface="Droid Sans"/>
              <a:cs typeface="Droid Sans"/>
              <a:sym typeface="Droid Sans"/>
            </a:endParaRPr>
          </a:p>
          <a:p>
            <a:pPr marL="342900" marR="0" lvl="0" indent="-342900" algn="l" rtl="0">
              <a:lnSpc>
                <a:spcPct val="100000"/>
              </a:lnSpc>
              <a:spcBef>
                <a:spcPts val="0"/>
              </a:spcBef>
              <a:spcAft>
                <a:spcPts val="0"/>
              </a:spcAft>
              <a:buClr>
                <a:schemeClr val="dk1"/>
              </a:buClr>
              <a:buSzPct val="100000"/>
              <a:buFont typeface="Arial"/>
              <a:buChar char="•"/>
            </a:pPr>
            <a:r>
              <a:rPr lang="en" sz="1800" b="1" i="0" u="none" strike="noStrike" cap="none">
                <a:solidFill>
                  <a:schemeClr val="dk1"/>
                </a:solidFill>
              </a:rPr>
              <a:t>Providers:</a:t>
            </a:r>
            <a:r>
              <a:rPr lang="en" sz="1800" b="0" i="0" u="none" strike="noStrike" cap="none">
                <a:solidFill>
                  <a:schemeClr val="dk1"/>
                </a:solidFill>
                <a:latin typeface="Droid Sans"/>
                <a:ea typeface="Droid Sans"/>
                <a:cs typeface="Droid Sans"/>
                <a:sym typeface="Droid Sans"/>
              </a:rPr>
              <a:t> hide complexity </a:t>
            </a:r>
            <a:r>
              <a:rPr lang="en" sz="1800"/>
              <a:t>from</a:t>
            </a:r>
            <a:r>
              <a:rPr lang="en" sz="1800" b="0" i="0" u="none" strike="noStrike" cap="none">
                <a:solidFill>
                  <a:schemeClr val="dk1"/>
                </a:solidFill>
                <a:latin typeface="Droid Sans"/>
                <a:ea typeface="Droid Sans"/>
                <a:cs typeface="Droid Sans"/>
                <a:sym typeface="Droid Sans"/>
              </a:rPr>
              <a:t> upper layers</a:t>
            </a:r>
            <a:r>
              <a:rPr lang="en" sz="1800">
                <a:latin typeface="Droid Sans"/>
                <a:ea typeface="Droid Sans"/>
                <a:cs typeface="Droid Sans"/>
                <a:sym typeface="Droid Sans"/>
              </a:rPr>
              <a:t>, used by the core to </a:t>
            </a:r>
            <a:r>
              <a:rPr lang="en" sz="1800">
                <a:solidFill>
                  <a:srgbClr val="0000FF"/>
                </a:solidFill>
                <a:latin typeface="Droid Sans"/>
                <a:ea typeface="Droid Sans"/>
                <a:cs typeface="Droid Sans"/>
                <a:sym typeface="Droid Sans"/>
              </a:rPr>
              <a:t>(re)act on the network</a:t>
            </a:r>
          </a:p>
          <a:p>
            <a:pPr marL="0" marR="0" lvl="0" indent="-101600" algn="l" rtl="0">
              <a:lnSpc>
                <a:spcPct val="100000"/>
              </a:lnSpc>
              <a:spcBef>
                <a:spcPts val="0"/>
              </a:spcBef>
              <a:spcAft>
                <a:spcPts val="0"/>
              </a:spcAft>
              <a:buClr>
                <a:schemeClr val="dk1"/>
              </a:buClr>
              <a:buSzPct val="88888"/>
              <a:buFont typeface="Arial"/>
              <a:buNone/>
            </a:pPr>
            <a:endParaRPr sz="1800" b="0" i="0" u="none" strike="noStrike" cap="none">
              <a:solidFill>
                <a:schemeClr val="dk1"/>
              </a:solidFill>
              <a:latin typeface="Droid Sans"/>
              <a:ea typeface="Droid Sans"/>
              <a:cs typeface="Droid Sans"/>
              <a:sym typeface="Droid Sans"/>
            </a:endParaRPr>
          </a:p>
          <a:p>
            <a:pPr marL="342900" marR="0" lvl="0" indent="-355600" algn="l" rtl="0">
              <a:lnSpc>
                <a:spcPct val="100000"/>
              </a:lnSpc>
              <a:spcBef>
                <a:spcPts val="0"/>
              </a:spcBef>
              <a:spcAft>
                <a:spcPts val="0"/>
              </a:spcAft>
              <a:buClr>
                <a:schemeClr val="dk1"/>
              </a:buClr>
              <a:buSzPct val="100000"/>
              <a:buFont typeface="Arial"/>
              <a:buChar char="•"/>
            </a:pPr>
            <a:r>
              <a:rPr lang="en" sz="1800" b="1" i="0" u="none" strike="noStrike" cap="none">
                <a:solidFill>
                  <a:schemeClr val="dk1"/>
                </a:solidFill>
              </a:rPr>
              <a:t>Protocols</a:t>
            </a:r>
            <a:r>
              <a:rPr lang="en" sz="1800" b="0" i="0" u="none" strike="noStrike" cap="none">
                <a:solidFill>
                  <a:schemeClr val="dk1"/>
                </a:solidFill>
                <a:latin typeface="Droid Sans"/>
                <a:ea typeface="Droid Sans"/>
                <a:cs typeface="Droid Sans"/>
                <a:sym typeface="Droid Sans"/>
              </a:rPr>
              <a:t>: Features and modules to communicate with devices </a:t>
            </a:r>
          </a:p>
          <a:p>
            <a:pPr marL="342900" marR="0" lvl="0" indent="-342900" algn="l" rtl="0">
              <a:lnSpc>
                <a:spcPct val="100000"/>
              </a:lnSpc>
              <a:spcBef>
                <a:spcPts val="0"/>
              </a:spcBef>
              <a:spcAft>
                <a:spcPts val="0"/>
              </a:spcAft>
              <a:buClr>
                <a:schemeClr val="dk1"/>
              </a:buClr>
              <a:buSzPct val="88888"/>
              <a:buFont typeface="Arial"/>
              <a:buNone/>
            </a:pPr>
            <a:endParaRPr sz="1800" b="0" i="0" u="none" strike="noStrike" cap="none">
              <a:solidFill>
                <a:schemeClr val="dk1"/>
              </a:solidFill>
              <a:latin typeface="Droid Sans"/>
              <a:ea typeface="Droid Sans"/>
              <a:cs typeface="Droid Sans"/>
              <a:sym typeface="Droid Sans"/>
            </a:endParaRPr>
          </a:p>
          <a:p>
            <a:pPr marL="342900" marR="0" lvl="1" indent="-342900" algn="l" rtl="0">
              <a:lnSpc>
                <a:spcPct val="100000"/>
              </a:lnSpc>
              <a:spcBef>
                <a:spcPts val="0"/>
              </a:spcBef>
              <a:spcAft>
                <a:spcPts val="0"/>
              </a:spcAft>
              <a:buClr>
                <a:schemeClr val="dk1"/>
              </a:buClr>
              <a:buSzPct val="90000"/>
              <a:buFont typeface="Arial"/>
              <a:buChar char="•"/>
            </a:pPr>
            <a:r>
              <a:rPr lang="en" b="1" i="0" u="none" strike="noStrike" cap="none">
                <a:solidFill>
                  <a:schemeClr val="dk1"/>
                </a:solidFill>
              </a:rPr>
              <a:t>Drivers:</a:t>
            </a:r>
            <a:r>
              <a:rPr lang="en" b="0" i="0" u="none" strike="noStrike" cap="none">
                <a:solidFill>
                  <a:schemeClr val="dk1"/>
                </a:solidFill>
                <a:latin typeface="Droid Sans"/>
                <a:ea typeface="Droid Sans"/>
                <a:cs typeface="Droid Sans"/>
                <a:sym typeface="Droid Sans"/>
              </a:rPr>
              <a:t> define specific capabilities offered by the device</a:t>
            </a:r>
          </a:p>
          <a:p>
            <a:pPr marL="342900" marR="0" lvl="0" indent="-342900" algn="l" rtl="0">
              <a:lnSpc>
                <a:spcPct val="100000"/>
              </a:lnSpc>
              <a:spcBef>
                <a:spcPts val="0"/>
              </a:spcBef>
              <a:spcAft>
                <a:spcPts val="0"/>
              </a:spcAft>
              <a:buClr>
                <a:schemeClr val="dk1"/>
              </a:buClr>
              <a:buSzPct val="88888"/>
              <a:buFont typeface="Arial"/>
              <a:buNone/>
            </a:pPr>
            <a:endParaRPr sz="1800" b="0" i="0" u="none" strike="noStrike" cap="none">
              <a:solidFill>
                <a:schemeClr val="dk1"/>
              </a:solidFill>
              <a:latin typeface="Droid Sans"/>
              <a:ea typeface="Droid Sans"/>
              <a:cs typeface="Droid Sans"/>
              <a:sym typeface="Droid Sans"/>
            </a:endParaRPr>
          </a:p>
        </p:txBody>
      </p:sp>
      <p:pic>
        <p:nvPicPr>
          <p:cNvPr id="1445" name="Shape 1445" descr="ONOS southbound architecture"/>
          <p:cNvPicPr preferRelativeResize="0"/>
          <p:nvPr/>
        </p:nvPicPr>
        <p:blipFill rotWithShape="1">
          <a:blip r:embed="rId3">
            <a:alphaModFix/>
          </a:blip>
          <a:srcRect/>
          <a:stretch/>
        </p:blipFill>
        <p:spPr>
          <a:xfrm>
            <a:off x="35495" y="987574"/>
            <a:ext cx="4626600" cy="3701100"/>
          </a:xfrm>
          <a:prstGeom prst="rect">
            <a:avLst/>
          </a:prstGeom>
          <a:noFill/>
          <a:ln>
            <a:noFill/>
          </a:ln>
        </p:spPr>
      </p:pic>
      <p:sp>
        <p:nvSpPr>
          <p:cNvPr id="1446" name="Shape 1446"/>
          <p:cNvSpPr txBox="1">
            <a:spLocks noGrp="1"/>
          </p:cNvSpPr>
          <p:nvPr>
            <p:ph type="sldNum" idx="12"/>
          </p:nvPr>
        </p:nvSpPr>
        <p:spPr>
          <a:xfrm>
            <a:off x="8472457" y="4663216"/>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48</a:t>
            </a:fld>
            <a:endParaRPr lang="en"/>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450"/>
        <p:cNvGrpSpPr/>
        <p:nvPr/>
      </p:nvGrpSpPr>
      <p:grpSpPr>
        <a:xfrm>
          <a:off x="0" y="0"/>
          <a:ext cx="0" cy="0"/>
          <a:chOff x="0" y="0"/>
          <a:chExt cx="0" cy="0"/>
        </a:xfrm>
      </p:grpSpPr>
      <p:sp>
        <p:nvSpPr>
          <p:cNvPr id="1451" name="Shape 1451"/>
          <p:cNvSpPr txBox="1">
            <a:spLocks noGrp="1"/>
          </p:cNvSpPr>
          <p:nvPr>
            <p:ph type="body" idx="1"/>
          </p:nvPr>
        </p:nvSpPr>
        <p:spPr>
          <a:xfrm>
            <a:off x="311700" y="847675"/>
            <a:ext cx="5961000" cy="3957600"/>
          </a:xfrm>
          <a:prstGeom prst="rect">
            <a:avLst/>
          </a:prstGeom>
        </p:spPr>
        <p:txBody>
          <a:bodyPr wrap="square" lIns="91425" tIns="91425" rIns="91425" bIns="91425" anchor="t" anchorCtr="0">
            <a:noAutofit/>
          </a:bodyPr>
          <a:lstStyle/>
          <a:p>
            <a:pPr marL="457200" lvl="0" indent="-355600" rtl="0">
              <a:lnSpc>
                <a:spcPct val="115000"/>
              </a:lnSpc>
              <a:spcBef>
                <a:spcPts val="0"/>
              </a:spcBef>
              <a:buSzPct val="100000"/>
            </a:pPr>
            <a:r>
              <a:rPr lang="en" sz="2000"/>
              <a:t>Features and modules to communicate with devices </a:t>
            </a:r>
          </a:p>
          <a:p>
            <a:pPr marL="457200" lvl="0" indent="-355600" rtl="0">
              <a:lnSpc>
                <a:spcPct val="115000"/>
              </a:lnSpc>
              <a:spcBef>
                <a:spcPts val="0"/>
              </a:spcBef>
              <a:buSzPct val="100000"/>
            </a:pPr>
            <a:r>
              <a:rPr lang="en" sz="2000"/>
              <a:t>Expose the standard set of APIs and enabled operations. I.e: </a:t>
            </a:r>
          </a:p>
          <a:p>
            <a:pPr marL="914400" lvl="1" indent="-228600" rtl="0">
              <a:lnSpc>
                <a:spcPct val="115000"/>
              </a:lnSpc>
              <a:spcBef>
                <a:spcPts val="0"/>
              </a:spcBef>
            </a:pPr>
            <a:r>
              <a:rPr lang="en"/>
              <a:t>OpenFlow: FlowMods, GroupMods, etc</a:t>
            </a:r>
          </a:p>
          <a:p>
            <a:pPr marL="914400" lvl="1" indent="-228600" rtl="0">
              <a:lnSpc>
                <a:spcPct val="115000"/>
              </a:lnSpc>
              <a:spcBef>
                <a:spcPts val="0"/>
              </a:spcBef>
            </a:pPr>
            <a:r>
              <a:rPr lang="en"/>
              <a:t>Rest: implements CRUD operations (GET, POST, DELETE, etc...)</a:t>
            </a:r>
          </a:p>
          <a:p>
            <a:pPr marL="914400" lvl="1" indent="-228600" rtl="0">
              <a:lnSpc>
                <a:spcPct val="115000"/>
              </a:lnSpc>
              <a:spcBef>
                <a:spcPts val="0"/>
              </a:spcBef>
            </a:pPr>
            <a:r>
              <a:rPr lang="en"/>
              <a:t>Netconf: Open/close session, setConfiguration, getConfiguration</a:t>
            </a:r>
          </a:p>
          <a:p>
            <a:pPr marL="457200" lvl="0" indent="-355600" rtl="0">
              <a:lnSpc>
                <a:spcPct val="115000"/>
              </a:lnSpc>
              <a:spcBef>
                <a:spcPts val="0"/>
              </a:spcBef>
              <a:buSzPct val="100000"/>
            </a:pPr>
            <a:r>
              <a:rPr lang="en" sz="2000"/>
              <a:t>Usually leverage 3rd party communication libraries → openflowj, snmp4j, thrift</a:t>
            </a:r>
          </a:p>
        </p:txBody>
      </p:sp>
      <p:sp>
        <p:nvSpPr>
          <p:cNvPr id="1452" name="Shape 1452"/>
          <p:cNvSpPr txBox="1">
            <a:spLocks noGrp="1"/>
          </p:cNvSpPr>
          <p:nvPr>
            <p:ph type="title"/>
          </p:nvPr>
        </p:nvSpPr>
        <p:spPr>
          <a:xfrm>
            <a:off x="311700" y="140225"/>
            <a:ext cx="8520600" cy="572700"/>
          </a:xfrm>
          <a:prstGeom prst="rect">
            <a:avLst/>
          </a:prstGeom>
        </p:spPr>
        <p:txBody>
          <a:bodyPr wrap="square" lIns="91425" tIns="91425" rIns="91425" bIns="91425" anchor="t" anchorCtr="0">
            <a:noAutofit/>
          </a:bodyPr>
          <a:lstStyle/>
          <a:p>
            <a:pPr lvl="0" rtl="0">
              <a:spcBef>
                <a:spcPts val="0"/>
              </a:spcBef>
              <a:buNone/>
            </a:pPr>
            <a:r>
              <a:rPr lang="en"/>
              <a:t>ONOS Protocols </a:t>
            </a:r>
          </a:p>
        </p:txBody>
      </p:sp>
      <p:sp>
        <p:nvSpPr>
          <p:cNvPr id="1453" name="Shape 1453"/>
          <p:cNvSpPr txBox="1">
            <a:spLocks noGrp="1"/>
          </p:cNvSpPr>
          <p:nvPr>
            <p:ph type="sldNum" idx="12"/>
          </p:nvPr>
        </p:nvSpPr>
        <p:spPr>
          <a:xfrm>
            <a:off x="8472457" y="4663216"/>
            <a:ext cx="548700" cy="393600"/>
          </a:xfrm>
          <a:prstGeom prst="rect">
            <a:avLst/>
          </a:prstGeom>
        </p:spPr>
        <p:txBody>
          <a:bodyPr wrap="square" lIns="91425" tIns="91425" rIns="91425" bIns="91425" anchor="ctr" anchorCtr="0">
            <a:noAutofit/>
          </a:bodyPr>
          <a:lstStyle/>
          <a:p>
            <a:pPr lvl="0" rtl="0">
              <a:spcBef>
                <a:spcPts val="0"/>
              </a:spcBef>
              <a:buNone/>
            </a:pPr>
            <a:fld id="{00000000-1234-1234-1234-123412341234}" type="slidenum">
              <a:rPr lang="en"/>
              <a:t>49</a:t>
            </a:fld>
            <a:endParaRPr lang="en"/>
          </a:p>
        </p:txBody>
      </p:sp>
      <p:sp>
        <p:nvSpPr>
          <p:cNvPr id="1454" name="Shape 1454"/>
          <p:cNvSpPr/>
          <p:nvPr/>
        </p:nvSpPr>
        <p:spPr>
          <a:xfrm>
            <a:off x="6455073" y="1317275"/>
            <a:ext cx="1002300" cy="427800"/>
          </a:xfrm>
          <a:prstGeom prst="rect">
            <a:avLst/>
          </a:prstGeom>
          <a:solidFill>
            <a:srgbClr val="CFE2F3"/>
          </a:solidFill>
          <a:ln w="19050" cap="flat" cmpd="sng">
            <a:solidFill>
              <a:srgbClr val="000000"/>
            </a:solidFill>
            <a:prstDash val="solid"/>
            <a:round/>
            <a:headEnd type="none" w="med" len="med"/>
            <a:tailEnd type="none" w="med" len="med"/>
          </a:ln>
        </p:spPr>
        <p:txBody>
          <a:bodyPr wrap="square" lIns="91425" tIns="91425" rIns="91425" bIns="91425" anchor="ctr" anchorCtr="0">
            <a:noAutofit/>
          </a:bodyPr>
          <a:lstStyle/>
          <a:p>
            <a:pPr lvl="0" rtl="0">
              <a:spcBef>
                <a:spcPts val="0"/>
              </a:spcBef>
              <a:buNone/>
            </a:pPr>
            <a:r>
              <a:rPr lang="en" sz="900"/>
              <a:t>   </a:t>
            </a:r>
            <a:r>
              <a:rPr lang="en" sz="900" i="1"/>
              <a:t>Provider</a:t>
            </a:r>
          </a:p>
          <a:p>
            <a:pPr lvl="0" rtl="0">
              <a:spcBef>
                <a:spcPts val="0"/>
              </a:spcBef>
              <a:buNone/>
            </a:pPr>
            <a:r>
              <a:rPr lang="en" sz="900" i="1"/>
              <a:t>   Component</a:t>
            </a:r>
            <a:r>
              <a:rPr lang="en" sz="900"/>
              <a:t>   </a:t>
            </a:r>
          </a:p>
        </p:txBody>
      </p:sp>
      <p:sp>
        <p:nvSpPr>
          <p:cNvPr id="1455" name="Shape 1455"/>
          <p:cNvSpPr/>
          <p:nvPr/>
        </p:nvSpPr>
        <p:spPr>
          <a:xfrm>
            <a:off x="6423924" y="1247900"/>
            <a:ext cx="980099" cy="427800"/>
          </a:xfrm>
          <a:prstGeom prst="rect">
            <a:avLst/>
          </a:prstGeom>
          <a:solidFill>
            <a:srgbClr val="CFE2F3"/>
          </a:solidFill>
          <a:ln w="19050" cap="flat" cmpd="sng">
            <a:solidFill>
              <a:srgbClr val="000000"/>
            </a:solidFill>
            <a:prstDash val="solid"/>
            <a:round/>
            <a:headEnd type="none" w="med" len="med"/>
            <a:tailEnd type="none" w="med" len="med"/>
          </a:ln>
        </p:spPr>
        <p:txBody>
          <a:bodyPr wrap="square" lIns="91425" tIns="91425" rIns="91425" bIns="91425" anchor="ctr" anchorCtr="0">
            <a:noAutofit/>
          </a:bodyPr>
          <a:lstStyle/>
          <a:p>
            <a:pPr lvl="0" rtl="0">
              <a:spcBef>
                <a:spcPts val="0"/>
              </a:spcBef>
              <a:buNone/>
            </a:pPr>
            <a:r>
              <a:rPr lang="en" sz="900"/>
              <a:t>   </a:t>
            </a:r>
            <a:r>
              <a:rPr lang="en" sz="900" i="1"/>
              <a:t>Provider</a:t>
            </a:r>
            <a:r>
              <a:rPr lang="en" sz="900"/>
              <a:t>  </a:t>
            </a:r>
          </a:p>
        </p:txBody>
      </p:sp>
      <p:sp>
        <p:nvSpPr>
          <p:cNvPr id="1456" name="Shape 1456"/>
          <p:cNvSpPr/>
          <p:nvPr/>
        </p:nvSpPr>
        <p:spPr>
          <a:xfrm>
            <a:off x="6445754" y="2551455"/>
            <a:ext cx="2315400" cy="503700"/>
          </a:xfrm>
          <a:prstGeom prst="rect">
            <a:avLst/>
          </a:prstGeom>
          <a:solidFill>
            <a:srgbClr val="A61C00"/>
          </a:solidFill>
          <a:ln w="19050" cap="flat" cmpd="sng">
            <a:solidFill>
              <a:srgbClr val="999999"/>
            </a:solidFill>
            <a:prstDash val="solid"/>
            <a:round/>
            <a:headEnd type="none" w="med" len="med"/>
            <a:tailEnd type="none" w="med" len="med"/>
          </a:ln>
        </p:spPr>
        <p:txBody>
          <a:bodyPr wrap="square" lIns="91425" tIns="91425" rIns="91425" bIns="91425" anchor="ctr" anchorCtr="0">
            <a:noAutofit/>
          </a:bodyPr>
          <a:lstStyle/>
          <a:p>
            <a:pPr lvl="0" algn="ctr" rtl="0">
              <a:spcBef>
                <a:spcPts val="0"/>
              </a:spcBef>
              <a:buNone/>
            </a:pPr>
            <a:r>
              <a:rPr lang="en" sz="1600">
                <a:solidFill>
                  <a:srgbClr val="EFEFEF"/>
                </a:solidFill>
              </a:rPr>
              <a:t>Protocols</a:t>
            </a:r>
          </a:p>
        </p:txBody>
      </p:sp>
      <p:sp>
        <p:nvSpPr>
          <p:cNvPr id="1457" name="Shape 1457"/>
          <p:cNvSpPr/>
          <p:nvPr/>
        </p:nvSpPr>
        <p:spPr>
          <a:xfrm>
            <a:off x="6521895" y="1139077"/>
            <a:ext cx="1033500" cy="178200"/>
          </a:xfrm>
          <a:prstGeom prst="rect">
            <a:avLst/>
          </a:prstGeom>
          <a:solidFill>
            <a:srgbClr val="6AA84F"/>
          </a:solidFill>
          <a:ln>
            <a:noFill/>
          </a:ln>
        </p:spPr>
        <p:txBody>
          <a:bodyPr wrap="square" lIns="91425" tIns="91425" rIns="91425" bIns="91425" anchor="ctr" anchorCtr="0">
            <a:noAutofit/>
          </a:bodyPr>
          <a:lstStyle/>
          <a:p>
            <a:pPr lvl="0" algn="ctr" rtl="0">
              <a:spcBef>
                <a:spcPts val="0"/>
              </a:spcBef>
              <a:buNone/>
            </a:pPr>
            <a:r>
              <a:rPr lang="en" sz="900"/>
              <a:t>Provider</a:t>
            </a:r>
          </a:p>
        </p:txBody>
      </p:sp>
      <p:cxnSp>
        <p:nvCxnSpPr>
          <p:cNvPr id="1458" name="Shape 1458"/>
          <p:cNvCxnSpPr>
            <a:stCxn id="1456" idx="2"/>
          </p:cNvCxnSpPr>
          <p:nvPr/>
        </p:nvCxnSpPr>
        <p:spPr>
          <a:xfrm>
            <a:off x="7603454" y="3055155"/>
            <a:ext cx="1800" cy="771000"/>
          </a:xfrm>
          <a:prstGeom prst="straightConnector1">
            <a:avLst/>
          </a:prstGeom>
          <a:noFill/>
          <a:ln w="9525" cap="flat" cmpd="sng">
            <a:solidFill>
              <a:schemeClr val="dk2"/>
            </a:solidFill>
            <a:prstDash val="solid"/>
            <a:round/>
            <a:headEnd type="triangle" w="lg" len="lg"/>
            <a:tailEnd type="triangle" w="lg" len="lg"/>
          </a:ln>
        </p:spPr>
      </p:cxnSp>
      <p:pic>
        <p:nvPicPr>
          <p:cNvPr id="1459" name="Shape 1459" descr="http://www.clker.com/cliparts/6/c/4/a/1195429795336159975juanjo_Router.svg.hi.png"/>
          <p:cNvPicPr preferRelativeResize="0"/>
          <p:nvPr/>
        </p:nvPicPr>
        <p:blipFill>
          <a:blip r:embed="rId3">
            <a:alphaModFix/>
          </a:blip>
          <a:stretch>
            <a:fillRect/>
          </a:stretch>
        </p:blipFill>
        <p:spPr>
          <a:xfrm>
            <a:off x="7286301" y="3861524"/>
            <a:ext cx="636100" cy="450825"/>
          </a:xfrm>
          <a:prstGeom prst="rect">
            <a:avLst/>
          </a:prstGeom>
          <a:noFill/>
          <a:ln>
            <a:noFill/>
          </a:ln>
        </p:spPr>
      </p:pic>
      <p:cxnSp>
        <p:nvCxnSpPr>
          <p:cNvPr id="1460" name="Shape 1460"/>
          <p:cNvCxnSpPr/>
          <p:nvPr/>
        </p:nvCxnSpPr>
        <p:spPr>
          <a:xfrm>
            <a:off x="6917650" y="1796700"/>
            <a:ext cx="0" cy="754800"/>
          </a:xfrm>
          <a:prstGeom prst="straightConnector1">
            <a:avLst/>
          </a:prstGeom>
          <a:noFill/>
          <a:ln w="9525" cap="flat" cmpd="sng">
            <a:solidFill>
              <a:schemeClr val="dk2"/>
            </a:solidFill>
            <a:prstDash val="solid"/>
            <a:round/>
            <a:headEnd type="triangle" w="lg" len="lg"/>
            <a:tailEnd type="triangle" w="lg" len="lg"/>
          </a:ln>
        </p:spPr>
      </p:cxnSp>
      <p:sp>
        <p:nvSpPr>
          <p:cNvPr id="1461" name="Shape 1461"/>
          <p:cNvSpPr/>
          <p:nvPr/>
        </p:nvSpPr>
        <p:spPr>
          <a:xfrm>
            <a:off x="7758848" y="1317275"/>
            <a:ext cx="1002300" cy="427800"/>
          </a:xfrm>
          <a:prstGeom prst="rect">
            <a:avLst/>
          </a:prstGeom>
          <a:solidFill>
            <a:srgbClr val="CFE2F3"/>
          </a:solidFill>
          <a:ln w="19050" cap="flat" cmpd="sng">
            <a:solidFill>
              <a:srgbClr val="000000"/>
            </a:solidFill>
            <a:prstDash val="solid"/>
            <a:round/>
            <a:headEnd type="none" w="med" len="med"/>
            <a:tailEnd type="none" w="med" len="med"/>
          </a:ln>
        </p:spPr>
        <p:txBody>
          <a:bodyPr wrap="square" lIns="91425" tIns="91425" rIns="91425" bIns="91425" anchor="ctr" anchorCtr="0">
            <a:noAutofit/>
          </a:bodyPr>
          <a:lstStyle/>
          <a:p>
            <a:pPr lvl="0" rtl="0">
              <a:spcBef>
                <a:spcPts val="0"/>
              </a:spcBef>
              <a:buNone/>
            </a:pPr>
            <a:r>
              <a:rPr lang="en" sz="900"/>
              <a:t>   </a:t>
            </a:r>
            <a:r>
              <a:rPr lang="en" sz="900" i="1"/>
              <a:t>Provider</a:t>
            </a:r>
          </a:p>
          <a:p>
            <a:pPr lvl="0" rtl="0">
              <a:spcBef>
                <a:spcPts val="0"/>
              </a:spcBef>
              <a:buNone/>
            </a:pPr>
            <a:r>
              <a:rPr lang="en" sz="900" i="1"/>
              <a:t>   Component</a:t>
            </a:r>
            <a:r>
              <a:rPr lang="en" sz="900"/>
              <a:t>   </a:t>
            </a:r>
          </a:p>
        </p:txBody>
      </p:sp>
      <p:sp>
        <p:nvSpPr>
          <p:cNvPr id="1462" name="Shape 1462"/>
          <p:cNvSpPr/>
          <p:nvPr/>
        </p:nvSpPr>
        <p:spPr>
          <a:xfrm>
            <a:off x="7727699" y="1247900"/>
            <a:ext cx="980100" cy="427800"/>
          </a:xfrm>
          <a:prstGeom prst="rect">
            <a:avLst/>
          </a:prstGeom>
          <a:solidFill>
            <a:srgbClr val="CFE2F3"/>
          </a:solidFill>
          <a:ln w="19050" cap="flat" cmpd="sng">
            <a:solidFill>
              <a:srgbClr val="000000"/>
            </a:solidFill>
            <a:prstDash val="solid"/>
            <a:round/>
            <a:headEnd type="none" w="med" len="med"/>
            <a:tailEnd type="none" w="med" len="med"/>
          </a:ln>
        </p:spPr>
        <p:txBody>
          <a:bodyPr wrap="square" lIns="91425" tIns="91425" rIns="91425" bIns="91425" anchor="ctr" anchorCtr="0">
            <a:noAutofit/>
          </a:bodyPr>
          <a:lstStyle/>
          <a:p>
            <a:pPr lvl="0" rtl="0">
              <a:spcBef>
                <a:spcPts val="0"/>
              </a:spcBef>
              <a:buNone/>
            </a:pPr>
            <a:r>
              <a:rPr lang="en" sz="900"/>
              <a:t>   </a:t>
            </a:r>
            <a:r>
              <a:rPr lang="en" sz="900" i="1"/>
              <a:t>Behaviour</a:t>
            </a:r>
            <a:r>
              <a:rPr lang="en" sz="900"/>
              <a:t> </a:t>
            </a:r>
          </a:p>
        </p:txBody>
      </p:sp>
      <p:cxnSp>
        <p:nvCxnSpPr>
          <p:cNvPr id="1463" name="Shape 1463"/>
          <p:cNvCxnSpPr/>
          <p:nvPr/>
        </p:nvCxnSpPr>
        <p:spPr>
          <a:xfrm>
            <a:off x="8260000" y="1770862"/>
            <a:ext cx="0" cy="754800"/>
          </a:xfrm>
          <a:prstGeom prst="straightConnector1">
            <a:avLst/>
          </a:prstGeom>
          <a:noFill/>
          <a:ln w="9525" cap="flat" cmpd="sng">
            <a:solidFill>
              <a:schemeClr val="dk2"/>
            </a:solidFill>
            <a:prstDash val="solid"/>
            <a:round/>
            <a:headEnd type="triangle" w="lg" len="lg"/>
            <a:tailEnd type="triangle" w="lg" len="lg"/>
          </a:ln>
        </p:spPr>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38"/>
        <p:cNvGrpSpPr/>
        <p:nvPr/>
      </p:nvGrpSpPr>
      <p:grpSpPr>
        <a:xfrm>
          <a:off x="0" y="0"/>
          <a:ext cx="0" cy="0"/>
          <a:chOff x="0" y="0"/>
          <a:chExt cx="0" cy="0"/>
        </a:xfrm>
      </p:grpSpPr>
      <p:pic>
        <p:nvPicPr>
          <p:cNvPr id="539" name="Shape 539"/>
          <p:cNvPicPr preferRelativeResize="0"/>
          <p:nvPr/>
        </p:nvPicPr>
        <p:blipFill rotWithShape="1">
          <a:blip r:embed="rId3">
            <a:alphaModFix/>
          </a:blip>
          <a:srcRect/>
          <a:stretch/>
        </p:blipFill>
        <p:spPr>
          <a:xfrm>
            <a:off x="4678950" y="2262000"/>
            <a:ext cx="4156200" cy="2351099"/>
          </a:xfrm>
          <a:prstGeom prst="rect">
            <a:avLst/>
          </a:prstGeom>
          <a:noFill/>
          <a:ln>
            <a:noFill/>
          </a:ln>
        </p:spPr>
      </p:pic>
      <p:sp>
        <p:nvSpPr>
          <p:cNvPr id="540" name="Shape 540"/>
          <p:cNvSpPr txBox="1">
            <a:spLocks noGrp="1"/>
          </p:cNvSpPr>
          <p:nvPr>
            <p:ph type="title"/>
          </p:nvPr>
        </p:nvSpPr>
        <p:spPr>
          <a:xfrm>
            <a:off x="311700" y="140225"/>
            <a:ext cx="8520600" cy="572700"/>
          </a:xfrm>
          <a:prstGeom prst="rect">
            <a:avLst/>
          </a:prstGeom>
          <a:noFill/>
          <a:ln>
            <a:noFill/>
          </a:ln>
        </p:spPr>
        <p:txBody>
          <a:bodyPr wrap="square" lIns="91425" tIns="91425" rIns="91425" bIns="91425" anchor="b" anchorCtr="0">
            <a:noAutofit/>
          </a:bodyPr>
          <a:lstStyle/>
          <a:p>
            <a:pPr marL="0" marR="0" lvl="0" indent="0" algn="l" rtl="0">
              <a:lnSpc>
                <a:spcPct val="100000"/>
              </a:lnSpc>
              <a:spcBef>
                <a:spcPts val="0"/>
              </a:spcBef>
              <a:spcAft>
                <a:spcPts val="0"/>
              </a:spcAft>
              <a:buClr>
                <a:srgbClr val="85200C"/>
              </a:buClr>
              <a:buSzPct val="25000"/>
              <a:buFont typeface="Arial"/>
              <a:buNone/>
            </a:pPr>
            <a:r>
              <a:rPr lang="en" sz="3600" b="1" i="0" u="none" strike="noStrike" cap="none">
                <a:solidFill>
                  <a:srgbClr val="000000"/>
                </a:solidFill>
                <a:latin typeface="Arial"/>
                <a:ea typeface="Arial"/>
                <a:cs typeface="Arial"/>
                <a:sym typeface="Arial"/>
              </a:rPr>
              <a:t>Service Provider Networks</a:t>
            </a:r>
          </a:p>
        </p:txBody>
      </p:sp>
      <p:sp>
        <p:nvSpPr>
          <p:cNvPr id="541" name="Shape 541"/>
          <p:cNvSpPr txBox="1">
            <a:spLocks noGrp="1"/>
          </p:cNvSpPr>
          <p:nvPr>
            <p:ph type="body" idx="1"/>
          </p:nvPr>
        </p:nvSpPr>
        <p:spPr>
          <a:xfrm>
            <a:off x="311700" y="847675"/>
            <a:ext cx="8520600" cy="3957600"/>
          </a:xfrm>
          <a:prstGeom prst="rect">
            <a:avLst/>
          </a:prstGeom>
          <a:noFill/>
          <a:ln>
            <a:noFill/>
          </a:ln>
        </p:spPr>
        <p:txBody>
          <a:bodyPr wrap="square" lIns="91425" tIns="91425" rIns="91425" bIns="91425" anchor="t" anchorCtr="0">
            <a:noAutofit/>
          </a:bodyPr>
          <a:lstStyle/>
          <a:p>
            <a:pPr marL="457200" marR="0" lvl="0" indent="-342900" algn="l" rtl="0">
              <a:lnSpc>
                <a:spcPct val="100000"/>
              </a:lnSpc>
              <a:spcBef>
                <a:spcPts val="0"/>
              </a:spcBef>
              <a:spcAft>
                <a:spcPts val="0"/>
              </a:spcAft>
              <a:buClr>
                <a:schemeClr val="dk1"/>
              </a:buClr>
              <a:buSzPct val="100000"/>
              <a:buFont typeface="Arial"/>
              <a:buChar char="●"/>
            </a:pPr>
            <a:r>
              <a:rPr lang="en" sz="1800" b="0" i="0" u="none" strike="noStrike" cap="none">
                <a:solidFill>
                  <a:schemeClr val="dk1"/>
                </a:solidFill>
                <a:latin typeface="Arial"/>
                <a:ea typeface="Arial"/>
                <a:cs typeface="Arial"/>
                <a:sym typeface="Arial"/>
              </a:rPr>
              <a:t>WAN core backbone</a:t>
            </a:r>
          </a:p>
          <a:p>
            <a:pPr marL="914400" marR="0" lvl="1" indent="-330200" algn="l" rtl="0">
              <a:lnSpc>
                <a:spcPct val="100000"/>
              </a:lnSpc>
              <a:spcBef>
                <a:spcPts val="0"/>
              </a:spcBef>
              <a:spcAft>
                <a:spcPts val="0"/>
              </a:spcAft>
              <a:buClr>
                <a:schemeClr val="dk1"/>
              </a:buClr>
              <a:buSzPct val="100000"/>
              <a:buFont typeface="Courier New"/>
              <a:buChar char="o"/>
            </a:pPr>
            <a:r>
              <a:rPr lang="en" sz="1600" b="0" i="0" u="none" strike="noStrike" cap="none">
                <a:solidFill>
                  <a:schemeClr val="dk1"/>
                </a:solidFill>
                <a:latin typeface="Arial"/>
                <a:ea typeface="Arial"/>
                <a:cs typeface="Arial"/>
                <a:sym typeface="Arial"/>
              </a:rPr>
              <a:t>Multi-Protocol Label Switching (MPLS) with Traffic Engineering (TE)</a:t>
            </a:r>
          </a:p>
          <a:p>
            <a:pPr marL="914400" marR="0" lvl="1" indent="-330200" algn="l" rtl="0">
              <a:lnSpc>
                <a:spcPct val="100000"/>
              </a:lnSpc>
              <a:spcBef>
                <a:spcPts val="0"/>
              </a:spcBef>
              <a:spcAft>
                <a:spcPts val="0"/>
              </a:spcAft>
              <a:buClr>
                <a:schemeClr val="dk1"/>
              </a:buClr>
              <a:buSzPct val="100000"/>
              <a:buFont typeface="Courier New"/>
              <a:buChar char="o"/>
            </a:pPr>
            <a:r>
              <a:rPr lang="en" sz="1600" b="0" i="1" u="none" strike="noStrike" cap="none">
                <a:solidFill>
                  <a:schemeClr val="dk1"/>
                </a:solidFill>
                <a:latin typeface="Arial"/>
                <a:ea typeface="Arial"/>
                <a:cs typeface="Arial"/>
                <a:sym typeface="Arial"/>
              </a:rPr>
              <a:t>200-500 routers, 5-10K ports</a:t>
            </a:r>
          </a:p>
          <a:p>
            <a:pPr marL="457200" marR="0" lvl="0" indent="-342900" algn="l" rtl="0">
              <a:lnSpc>
                <a:spcPct val="100000"/>
              </a:lnSpc>
              <a:spcBef>
                <a:spcPts val="1000"/>
              </a:spcBef>
              <a:spcAft>
                <a:spcPts val="0"/>
              </a:spcAft>
              <a:buClr>
                <a:schemeClr val="dk1"/>
              </a:buClr>
              <a:buSzPct val="100000"/>
              <a:buFont typeface="Arial"/>
              <a:buChar char="●"/>
            </a:pPr>
            <a:r>
              <a:rPr lang="en" sz="1800" b="0" i="0" u="none" strike="noStrike" cap="none">
                <a:solidFill>
                  <a:schemeClr val="dk1"/>
                </a:solidFill>
                <a:latin typeface="Arial"/>
                <a:ea typeface="Arial"/>
                <a:cs typeface="Arial"/>
                <a:sym typeface="Arial"/>
              </a:rPr>
              <a:t>Metro Networks</a:t>
            </a:r>
          </a:p>
          <a:p>
            <a:pPr marL="914400" marR="0" lvl="1" indent="-330200" algn="l" rtl="0">
              <a:lnSpc>
                <a:spcPct val="100000"/>
              </a:lnSpc>
              <a:spcBef>
                <a:spcPts val="0"/>
              </a:spcBef>
              <a:spcAft>
                <a:spcPts val="0"/>
              </a:spcAft>
              <a:buClr>
                <a:schemeClr val="dk1"/>
              </a:buClr>
              <a:buSzPct val="100000"/>
              <a:buFont typeface="Courier New"/>
              <a:buChar char="o"/>
            </a:pPr>
            <a:r>
              <a:rPr lang="en" sz="1600" b="0" i="0" u="none" strike="noStrike" cap="none">
                <a:solidFill>
                  <a:schemeClr val="dk1"/>
                </a:solidFill>
                <a:latin typeface="Arial"/>
                <a:ea typeface="Arial"/>
                <a:cs typeface="Arial"/>
                <a:sym typeface="Arial"/>
              </a:rPr>
              <a:t>Metro cores for access networks</a:t>
            </a:r>
          </a:p>
          <a:p>
            <a:pPr marL="914400" marR="0" lvl="1" indent="-330200" algn="l" rtl="0">
              <a:lnSpc>
                <a:spcPct val="100000"/>
              </a:lnSpc>
              <a:spcBef>
                <a:spcPts val="0"/>
              </a:spcBef>
              <a:spcAft>
                <a:spcPts val="0"/>
              </a:spcAft>
              <a:buClr>
                <a:schemeClr val="dk1"/>
              </a:buClr>
              <a:buSzPct val="100000"/>
              <a:buFont typeface="Courier New"/>
              <a:buChar char="o"/>
            </a:pPr>
            <a:r>
              <a:rPr lang="en" sz="1600" b="0" i="1" u="none" strike="noStrike" cap="none">
                <a:solidFill>
                  <a:schemeClr val="dk1"/>
                </a:solidFill>
                <a:latin typeface="Arial"/>
                <a:ea typeface="Arial"/>
                <a:cs typeface="Arial"/>
                <a:sym typeface="Arial"/>
              </a:rPr>
              <a:t>10-50K routers, 2-3M ports</a:t>
            </a:r>
          </a:p>
          <a:p>
            <a:pPr marL="457200" marR="0" lvl="0" indent="-342900" algn="l" rtl="0">
              <a:lnSpc>
                <a:spcPct val="100000"/>
              </a:lnSpc>
              <a:spcBef>
                <a:spcPts val="1000"/>
              </a:spcBef>
              <a:spcAft>
                <a:spcPts val="0"/>
              </a:spcAft>
              <a:buClr>
                <a:schemeClr val="dk1"/>
              </a:buClr>
              <a:buSzPct val="100000"/>
              <a:buFont typeface="Arial"/>
              <a:buChar char="●"/>
            </a:pPr>
            <a:r>
              <a:rPr lang="en" sz="1800" b="0" i="0" u="none" strike="noStrike" cap="none">
                <a:solidFill>
                  <a:schemeClr val="dk1"/>
                </a:solidFill>
                <a:latin typeface="Arial"/>
                <a:ea typeface="Arial"/>
                <a:cs typeface="Arial"/>
                <a:sym typeface="Arial"/>
              </a:rPr>
              <a:t>Cellular Access Networks</a:t>
            </a:r>
          </a:p>
          <a:p>
            <a:pPr marL="914400" marR="0" lvl="1" indent="-330200" algn="l" rtl="0">
              <a:lnSpc>
                <a:spcPct val="100000"/>
              </a:lnSpc>
              <a:spcBef>
                <a:spcPts val="0"/>
              </a:spcBef>
              <a:spcAft>
                <a:spcPts val="0"/>
              </a:spcAft>
              <a:buClr>
                <a:schemeClr val="dk1"/>
              </a:buClr>
              <a:buSzPct val="100000"/>
              <a:buFont typeface="Courier New"/>
              <a:buChar char="o"/>
            </a:pPr>
            <a:r>
              <a:rPr lang="en" sz="1600" b="0" i="0" u="none" strike="noStrike" cap="none">
                <a:solidFill>
                  <a:schemeClr val="dk1"/>
                </a:solidFill>
                <a:latin typeface="Arial"/>
                <a:ea typeface="Arial"/>
                <a:cs typeface="Arial"/>
                <a:sym typeface="Arial"/>
              </a:rPr>
              <a:t>LTE for a metro area</a:t>
            </a:r>
          </a:p>
          <a:p>
            <a:pPr marL="914400" marR="0" lvl="1" indent="-330200" algn="l" rtl="0">
              <a:lnSpc>
                <a:spcPct val="100000"/>
              </a:lnSpc>
              <a:spcBef>
                <a:spcPts val="0"/>
              </a:spcBef>
              <a:spcAft>
                <a:spcPts val="0"/>
              </a:spcAft>
              <a:buClr>
                <a:schemeClr val="dk1"/>
              </a:buClr>
              <a:buSzPct val="100000"/>
              <a:buFont typeface="Courier New"/>
              <a:buChar char="o"/>
            </a:pPr>
            <a:r>
              <a:rPr lang="en" sz="1600" b="0" i="1" u="none" strike="noStrike" cap="none">
                <a:solidFill>
                  <a:schemeClr val="dk1"/>
                </a:solidFill>
                <a:latin typeface="Arial"/>
                <a:ea typeface="Arial"/>
                <a:cs typeface="Arial"/>
                <a:sym typeface="Arial"/>
              </a:rPr>
              <a:t>20-100K devices, 100K-100M ports</a:t>
            </a:r>
          </a:p>
          <a:p>
            <a:pPr marL="457200" marR="0" lvl="0" indent="-342900" algn="l" rtl="0">
              <a:lnSpc>
                <a:spcPct val="100000"/>
              </a:lnSpc>
              <a:spcBef>
                <a:spcPts val="1000"/>
              </a:spcBef>
              <a:spcAft>
                <a:spcPts val="0"/>
              </a:spcAft>
              <a:buClr>
                <a:schemeClr val="dk1"/>
              </a:buClr>
              <a:buSzPct val="100000"/>
              <a:buFont typeface="Arial"/>
              <a:buChar char="●"/>
            </a:pPr>
            <a:r>
              <a:rPr lang="en" sz="1800" b="0" i="0" u="none" strike="noStrike" cap="none">
                <a:solidFill>
                  <a:schemeClr val="dk1"/>
                </a:solidFill>
                <a:latin typeface="Arial"/>
                <a:ea typeface="Arial"/>
                <a:cs typeface="Arial"/>
                <a:sym typeface="Arial"/>
              </a:rPr>
              <a:t>Wired access / aggregation</a:t>
            </a:r>
          </a:p>
          <a:p>
            <a:pPr marL="914400" marR="0" lvl="1" indent="-330200" algn="l" rtl="0">
              <a:lnSpc>
                <a:spcPct val="100000"/>
              </a:lnSpc>
              <a:spcBef>
                <a:spcPts val="0"/>
              </a:spcBef>
              <a:spcAft>
                <a:spcPts val="0"/>
              </a:spcAft>
              <a:buClr>
                <a:schemeClr val="dk1"/>
              </a:buClr>
              <a:buSzPct val="100000"/>
              <a:buFont typeface="Courier New"/>
              <a:buChar char="o"/>
            </a:pPr>
            <a:r>
              <a:rPr lang="en" sz="1600" b="0" i="0" u="none" strike="noStrike" cap="none">
                <a:solidFill>
                  <a:schemeClr val="dk1"/>
                </a:solidFill>
                <a:latin typeface="Arial"/>
                <a:ea typeface="Arial"/>
                <a:cs typeface="Arial"/>
                <a:sym typeface="Arial"/>
              </a:rPr>
              <a:t>Access network for homes; DSL/Cable</a:t>
            </a:r>
          </a:p>
          <a:p>
            <a:pPr marL="914400" marR="0" lvl="1" indent="-330200" algn="l" rtl="0">
              <a:lnSpc>
                <a:spcPct val="100000"/>
              </a:lnSpc>
              <a:spcBef>
                <a:spcPts val="0"/>
              </a:spcBef>
              <a:spcAft>
                <a:spcPts val="0"/>
              </a:spcAft>
              <a:buClr>
                <a:schemeClr val="dk1"/>
              </a:buClr>
              <a:buSzPct val="100000"/>
              <a:buFont typeface="Courier New"/>
              <a:buChar char="o"/>
            </a:pPr>
            <a:r>
              <a:rPr lang="en" sz="1600" b="0" i="1" u="none" strike="noStrike" cap="none">
                <a:solidFill>
                  <a:schemeClr val="dk1"/>
                </a:solidFill>
                <a:latin typeface="Arial"/>
                <a:ea typeface="Arial"/>
                <a:cs typeface="Arial"/>
                <a:sym typeface="Arial"/>
              </a:rPr>
              <a:t>10-50K devices, 100K-1M ports</a:t>
            </a:r>
          </a:p>
        </p:txBody>
      </p:sp>
      <p:sp>
        <p:nvSpPr>
          <p:cNvPr id="542" name="Shape 542"/>
          <p:cNvSpPr txBox="1">
            <a:spLocks noGrp="1"/>
          </p:cNvSpPr>
          <p:nvPr>
            <p:ph type="sldNum" idx="12"/>
          </p:nvPr>
        </p:nvSpPr>
        <p:spPr>
          <a:xfrm>
            <a:off x="8472457" y="4663216"/>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5</a:t>
            </a:fld>
            <a:endParaRPr lang="en"/>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467"/>
        <p:cNvGrpSpPr/>
        <p:nvPr/>
      </p:nvGrpSpPr>
      <p:grpSpPr>
        <a:xfrm>
          <a:off x="0" y="0"/>
          <a:ext cx="0" cy="0"/>
          <a:chOff x="0" y="0"/>
          <a:chExt cx="0" cy="0"/>
        </a:xfrm>
      </p:grpSpPr>
      <p:sp>
        <p:nvSpPr>
          <p:cNvPr id="1468" name="Shape 1468"/>
          <p:cNvSpPr txBox="1">
            <a:spLocks noGrp="1"/>
          </p:cNvSpPr>
          <p:nvPr>
            <p:ph type="title"/>
          </p:nvPr>
        </p:nvSpPr>
        <p:spPr>
          <a:xfrm>
            <a:off x="311700" y="140225"/>
            <a:ext cx="8520600" cy="572700"/>
          </a:xfrm>
          <a:prstGeom prst="rect">
            <a:avLst/>
          </a:prstGeom>
        </p:spPr>
        <p:txBody>
          <a:bodyPr wrap="square" lIns="91425" tIns="91425" rIns="91425" bIns="91425" anchor="t" anchorCtr="0">
            <a:noAutofit/>
          </a:bodyPr>
          <a:lstStyle/>
          <a:p>
            <a:pPr lvl="0" rtl="0">
              <a:spcBef>
                <a:spcPts val="0"/>
              </a:spcBef>
              <a:buNone/>
            </a:pPr>
            <a:r>
              <a:rPr lang="en"/>
              <a:t>ONOS Providers</a:t>
            </a:r>
          </a:p>
        </p:txBody>
      </p:sp>
      <p:sp>
        <p:nvSpPr>
          <p:cNvPr id="1469" name="Shape 1469"/>
          <p:cNvSpPr txBox="1">
            <a:spLocks noGrp="1"/>
          </p:cNvSpPr>
          <p:nvPr>
            <p:ph type="body" idx="1"/>
          </p:nvPr>
        </p:nvSpPr>
        <p:spPr>
          <a:xfrm>
            <a:off x="311700" y="847675"/>
            <a:ext cx="8520600" cy="3957600"/>
          </a:xfrm>
          <a:prstGeom prst="rect">
            <a:avLst/>
          </a:prstGeom>
        </p:spPr>
        <p:txBody>
          <a:bodyPr wrap="square" lIns="91425" tIns="91425" rIns="91425" bIns="91425" anchor="t" anchorCtr="0">
            <a:noAutofit/>
          </a:bodyPr>
          <a:lstStyle/>
          <a:p>
            <a:pPr lvl="0" rtl="0">
              <a:lnSpc>
                <a:spcPct val="115000"/>
              </a:lnSpc>
              <a:spcBef>
                <a:spcPts val="0"/>
              </a:spcBef>
              <a:buNone/>
            </a:pPr>
            <a:r>
              <a:rPr lang="en">
                <a:solidFill>
                  <a:srgbClr val="000000"/>
                </a:solidFill>
              </a:rPr>
              <a:t>Providers are used by the core to </a:t>
            </a:r>
            <a:r>
              <a:rPr lang="en">
                <a:solidFill>
                  <a:srgbClr val="0000FF"/>
                </a:solidFill>
              </a:rPr>
              <a:t>(re)act on the network</a:t>
            </a:r>
            <a:r>
              <a:rPr lang="en">
                <a:solidFill>
                  <a:srgbClr val="000000"/>
                </a:solidFill>
              </a:rPr>
              <a:t>:</a:t>
            </a:r>
          </a:p>
          <a:p>
            <a:pPr marL="457200" lvl="0" indent="-228600" rtl="0">
              <a:lnSpc>
                <a:spcPct val="115000"/>
              </a:lnSpc>
              <a:spcBef>
                <a:spcPts val="0"/>
              </a:spcBef>
              <a:buClr>
                <a:srgbClr val="000000"/>
              </a:buClr>
              <a:buChar char="-"/>
            </a:pPr>
            <a:r>
              <a:rPr lang="en">
                <a:solidFill>
                  <a:srgbClr val="000000"/>
                </a:solidFill>
              </a:rPr>
              <a:t>Up/down of device, links </a:t>
            </a:r>
          </a:p>
          <a:p>
            <a:pPr marL="914400" lvl="1" indent="-228600" rtl="0">
              <a:lnSpc>
                <a:spcPct val="115000"/>
              </a:lnSpc>
              <a:spcBef>
                <a:spcPts val="0"/>
              </a:spcBef>
              <a:buClr>
                <a:srgbClr val="000000"/>
              </a:buClr>
              <a:buChar char="-"/>
            </a:pPr>
            <a:r>
              <a:rPr lang="en">
                <a:solidFill>
                  <a:srgbClr val="000000"/>
                </a:solidFill>
              </a:rPr>
              <a:t>DeviceProvider, LinkProvider</a:t>
            </a:r>
          </a:p>
          <a:p>
            <a:pPr marL="457200" lvl="0" indent="-228600" rtl="0">
              <a:lnSpc>
                <a:spcPct val="115000"/>
              </a:lnSpc>
              <a:spcBef>
                <a:spcPts val="0"/>
              </a:spcBef>
              <a:buClr>
                <a:srgbClr val="000000"/>
              </a:buClr>
              <a:buChar char="-"/>
            </a:pPr>
            <a:r>
              <a:rPr lang="en">
                <a:solidFill>
                  <a:srgbClr val="000000"/>
                </a:solidFill>
              </a:rPr>
              <a:t>Provisioning of rules, paths, tunnels</a:t>
            </a:r>
          </a:p>
          <a:p>
            <a:pPr marL="914400" lvl="1" indent="-228600" rtl="0">
              <a:lnSpc>
                <a:spcPct val="115000"/>
              </a:lnSpc>
              <a:spcBef>
                <a:spcPts val="0"/>
              </a:spcBef>
              <a:buClr>
                <a:srgbClr val="000000"/>
              </a:buClr>
              <a:buChar char="-"/>
            </a:pPr>
            <a:r>
              <a:rPr lang="en">
                <a:solidFill>
                  <a:srgbClr val="000000"/>
                </a:solidFill>
              </a:rPr>
              <a:t>FlowRuleProvider, TunnelProvider</a:t>
            </a:r>
          </a:p>
          <a:p>
            <a:pPr marL="457200" lvl="0" indent="-228600" rtl="0">
              <a:lnSpc>
                <a:spcPct val="115000"/>
              </a:lnSpc>
              <a:spcBef>
                <a:spcPts val="0"/>
              </a:spcBef>
              <a:buClr>
                <a:srgbClr val="000000"/>
              </a:buClr>
              <a:buChar char="-"/>
            </a:pPr>
            <a:r>
              <a:rPr lang="en"/>
              <a:t>Process packets, </a:t>
            </a:r>
            <a:r>
              <a:rPr lang="en">
                <a:solidFill>
                  <a:srgbClr val="000000"/>
                </a:solidFill>
              </a:rPr>
              <a:t>notifications/alarms</a:t>
            </a:r>
          </a:p>
          <a:p>
            <a:pPr marL="914400" lvl="1" indent="-228600" rtl="0">
              <a:lnSpc>
                <a:spcPct val="115000"/>
              </a:lnSpc>
              <a:spcBef>
                <a:spcPts val="0"/>
              </a:spcBef>
              <a:buClr>
                <a:srgbClr val="000000"/>
              </a:buClr>
              <a:buChar char="-"/>
            </a:pPr>
            <a:r>
              <a:rPr lang="en">
                <a:solidFill>
                  <a:srgbClr val="000000"/>
                </a:solidFill>
              </a:rPr>
              <a:t>PacketProvider, AlarmProvider</a:t>
            </a:r>
          </a:p>
          <a:p>
            <a:pPr lvl="0" rtl="0">
              <a:spcBef>
                <a:spcPts val="0"/>
              </a:spcBef>
              <a:buNone/>
            </a:pPr>
            <a:endParaRPr/>
          </a:p>
          <a:p>
            <a:pPr lvl="0" rtl="0">
              <a:spcBef>
                <a:spcPts val="0"/>
              </a:spcBef>
              <a:buNone/>
            </a:pPr>
            <a:r>
              <a:rPr lang="en"/>
              <a:t>→ Translate to and from Core abstractions into protocol or behaviours calls.</a:t>
            </a:r>
          </a:p>
        </p:txBody>
      </p:sp>
      <p:sp>
        <p:nvSpPr>
          <p:cNvPr id="1470" name="Shape 1470"/>
          <p:cNvSpPr/>
          <p:nvPr/>
        </p:nvSpPr>
        <p:spPr>
          <a:xfrm>
            <a:off x="6077831" y="1510150"/>
            <a:ext cx="2844300" cy="517199"/>
          </a:xfrm>
          <a:prstGeom prst="rect">
            <a:avLst/>
          </a:prstGeom>
          <a:solidFill>
            <a:srgbClr val="CFE2F3"/>
          </a:solidFill>
          <a:ln w="19050" cap="flat" cmpd="sng">
            <a:solidFill>
              <a:srgbClr val="000000"/>
            </a:solidFill>
            <a:prstDash val="solid"/>
            <a:round/>
            <a:headEnd type="none" w="med" len="med"/>
            <a:tailEnd type="none" w="med" len="med"/>
          </a:ln>
        </p:spPr>
        <p:txBody>
          <a:bodyPr wrap="square" lIns="91425" tIns="91425" rIns="91425" bIns="91425" anchor="ctr" anchorCtr="0">
            <a:noAutofit/>
          </a:bodyPr>
          <a:lstStyle/>
          <a:p>
            <a:pPr lvl="0" rtl="0">
              <a:spcBef>
                <a:spcPts val="0"/>
              </a:spcBef>
              <a:buNone/>
            </a:pPr>
            <a:r>
              <a:rPr lang="en" sz="900"/>
              <a:t>   </a:t>
            </a:r>
            <a:r>
              <a:rPr lang="en" sz="900" i="1"/>
              <a:t>Provider</a:t>
            </a:r>
          </a:p>
          <a:p>
            <a:pPr lvl="0" rtl="0">
              <a:spcBef>
                <a:spcPts val="0"/>
              </a:spcBef>
              <a:buNone/>
            </a:pPr>
            <a:r>
              <a:rPr lang="en" sz="900" i="1"/>
              <a:t>   Component</a:t>
            </a:r>
            <a:r>
              <a:rPr lang="en" sz="900"/>
              <a:t>   </a:t>
            </a:r>
          </a:p>
        </p:txBody>
      </p:sp>
      <p:sp>
        <p:nvSpPr>
          <p:cNvPr id="1471" name="Shape 1471"/>
          <p:cNvSpPr/>
          <p:nvPr/>
        </p:nvSpPr>
        <p:spPr>
          <a:xfrm>
            <a:off x="5993951" y="1426269"/>
            <a:ext cx="2844299" cy="517200"/>
          </a:xfrm>
          <a:prstGeom prst="rect">
            <a:avLst/>
          </a:prstGeom>
          <a:solidFill>
            <a:srgbClr val="CFE2F3"/>
          </a:solidFill>
          <a:ln w="19050" cap="flat" cmpd="sng">
            <a:solidFill>
              <a:srgbClr val="000000"/>
            </a:solidFill>
            <a:prstDash val="solid"/>
            <a:round/>
            <a:headEnd type="none" w="med" len="med"/>
            <a:tailEnd type="none" w="med" len="med"/>
          </a:ln>
        </p:spPr>
        <p:txBody>
          <a:bodyPr wrap="square" lIns="91425" tIns="91425" rIns="91425" bIns="91425" anchor="ctr" anchorCtr="0">
            <a:noAutofit/>
          </a:bodyPr>
          <a:lstStyle/>
          <a:p>
            <a:pPr lvl="0" algn="r" rtl="0">
              <a:spcBef>
                <a:spcPts val="0"/>
              </a:spcBef>
              <a:buNone/>
            </a:pPr>
            <a:r>
              <a:rPr lang="en" sz="900"/>
              <a:t>   </a:t>
            </a:r>
            <a:r>
              <a:rPr lang="en" sz="900" i="1"/>
              <a:t>Provider</a:t>
            </a:r>
          </a:p>
          <a:p>
            <a:pPr lvl="0" algn="r" rtl="0">
              <a:spcBef>
                <a:spcPts val="0"/>
              </a:spcBef>
              <a:buNone/>
            </a:pPr>
            <a:r>
              <a:rPr lang="en" sz="900" i="1"/>
              <a:t>   Component</a:t>
            </a:r>
            <a:r>
              <a:rPr lang="en" sz="900"/>
              <a:t>   </a:t>
            </a:r>
          </a:p>
        </p:txBody>
      </p:sp>
      <p:sp>
        <p:nvSpPr>
          <p:cNvPr id="1472" name="Shape 1472"/>
          <p:cNvSpPr/>
          <p:nvPr/>
        </p:nvSpPr>
        <p:spPr>
          <a:xfrm>
            <a:off x="6867428" y="2385947"/>
            <a:ext cx="1249500" cy="271800"/>
          </a:xfrm>
          <a:prstGeom prst="rect">
            <a:avLst/>
          </a:prstGeom>
          <a:solidFill>
            <a:srgbClr val="A61C00"/>
          </a:solidFill>
          <a:ln w="19050" cap="flat" cmpd="sng">
            <a:solidFill>
              <a:srgbClr val="999999"/>
            </a:solidFill>
            <a:prstDash val="solid"/>
            <a:round/>
            <a:headEnd type="none" w="med" len="med"/>
            <a:tailEnd type="none" w="med" len="med"/>
          </a:ln>
        </p:spPr>
        <p:txBody>
          <a:bodyPr wrap="square" lIns="91425" tIns="91425" rIns="91425" bIns="91425" anchor="ctr" anchorCtr="0">
            <a:noAutofit/>
          </a:bodyPr>
          <a:lstStyle/>
          <a:p>
            <a:pPr lvl="0" algn="ctr" rtl="0">
              <a:spcBef>
                <a:spcPts val="0"/>
              </a:spcBef>
              <a:buNone/>
            </a:pPr>
            <a:r>
              <a:rPr lang="en" sz="900">
                <a:solidFill>
                  <a:srgbClr val="EFEFEF"/>
                </a:solidFill>
              </a:rPr>
              <a:t>Protocols</a:t>
            </a:r>
          </a:p>
        </p:txBody>
      </p:sp>
      <p:sp>
        <p:nvSpPr>
          <p:cNvPr id="1473" name="Shape 1473"/>
          <p:cNvSpPr/>
          <p:nvPr/>
        </p:nvSpPr>
        <p:spPr>
          <a:xfrm rot="10800000" flipH="1">
            <a:off x="7418422" y="1852685"/>
            <a:ext cx="86182" cy="517169"/>
          </a:xfrm>
          <a:custGeom>
            <a:avLst/>
            <a:gdLst/>
            <a:ahLst/>
            <a:cxnLst/>
            <a:rect l="0" t="0" r="0" b="0"/>
            <a:pathLst>
              <a:path w="30480" h="33528" extrusionOk="0">
                <a:moveTo>
                  <a:pt x="0" y="33528"/>
                </a:moveTo>
                <a:cubicBezTo>
                  <a:pt x="4064" y="30988"/>
                  <a:pt x="19304" y="23876"/>
                  <a:pt x="24384" y="18288"/>
                </a:cubicBezTo>
                <a:cubicBezTo>
                  <a:pt x="29464" y="12700"/>
                  <a:pt x="29464" y="3048"/>
                  <a:pt x="30480" y="0"/>
                </a:cubicBezTo>
              </a:path>
            </a:pathLst>
          </a:custGeom>
          <a:noFill/>
          <a:ln w="19050" cap="flat" cmpd="sng">
            <a:solidFill>
              <a:srgbClr val="666666"/>
            </a:solidFill>
            <a:prstDash val="solid"/>
            <a:round/>
            <a:headEnd type="triangle" w="lg" len="lg"/>
            <a:tailEnd type="triangle" w="lg" len="lg"/>
          </a:ln>
        </p:spPr>
      </p:sp>
      <p:sp>
        <p:nvSpPr>
          <p:cNvPr id="1474" name="Shape 1474"/>
          <p:cNvSpPr txBox="1"/>
          <p:nvPr/>
        </p:nvSpPr>
        <p:spPr>
          <a:xfrm>
            <a:off x="5593499" y="3376750"/>
            <a:ext cx="1696800" cy="486900"/>
          </a:xfrm>
          <a:prstGeom prst="rect">
            <a:avLst/>
          </a:prstGeom>
          <a:noFill/>
          <a:ln>
            <a:noFill/>
          </a:ln>
        </p:spPr>
        <p:txBody>
          <a:bodyPr wrap="square" lIns="91425" tIns="91425" rIns="91425" bIns="91425" anchor="t" anchorCtr="0">
            <a:noAutofit/>
          </a:bodyPr>
          <a:lstStyle/>
          <a:p>
            <a:pPr lvl="0" rtl="0">
              <a:spcBef>
                <a:spcPts val="0"/>
              </a:spcBef>
              <a:buNone/>
            </a:pPr>
            <a:r>
              <a:rPr lang="en">
                <a:latin typeface="Droid Sans"/>
                <a:ea typeface="Droid Sans"/>
                <a:cs typeface="Droid Sans"/>
                <a:sym typeface="Droid Sans"/>
              </a:rPr>
              <a:t>This is where the magic happens</a:t>
            </a:r>
          </a:p>
        </p:txBody>
      </p:sp>
      <p:cxnSp>
        <p:nvCxnSpPr>
          <p:cNvPr id="1475" name="Shape 1475"/>
          <p:cNvCxnSpPr>
            <a:endCxn id="1474" idx="0"/>
          </p:cNvCxnSpPr>
          <p:nvPr/>
        </p:nvCxnSpPr>
        <p:spPr>
          <a:xfrm rot="5400000">
            <a:off x="5906699" y="2585350"/>
            <a:ext cx="1326600" cy="256200"/>
          </a:xfrm>
          <a:prstGeom prst="curvedConnector3">
            <a:avLst>
              <a:gd name="adj1" fmla="val 50000"/>
            </a:avLst>
          </a:prstGeom>
          <a:noFill/>
          <a:ln w="9525" cap="flat" cmpd="sng">
            <a:solidFill>
              <a:schemeClr val="dk2"/>
            </a:solidFill>
            <a:prstDash val="solid"/>
            <a:round/>
            <a:headEnd type="triangle" w="lg" len="lg"/>
            <a:tailEnd type="none" w="lg" len="lg"/>
          </a:ln>
        </p:spPr>
      </p:cxn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479"/>
        <p:cNvGrpSpPr/>
        <p:nvPr/>
      </p:nvGrpSpPr>
      <p:grpSpPr>
        <a:xfrm>
          <a:off x="0" y="0"/>
          <a:ext cx="0" cy="0"/>
          <a:chOff x="0" y="0"/>
          <a:chExt cx="0" cy="0"/>
        </a:xfrm>
      </p:grpSpPr>
      <p:sp>
        <p:nvSpPr>
          <p:cNvPr id="1480" name="Shape 1480"/>
          <p:cNvSpPr txBox="1">
            <a:spLocks noGrp="1"/>
          </p:cNvSpPr>
          <p:nvPr>
            <p:ph type="title"/>
          </p:nvPr>
        </p:nvSpPr>
        <p:spPr>
          <a:xfrm>
            <a:off x="311700" y="140225"/>
            <a:ext cx="8520600" cy="572700"/>
          </a:xfrm>
          <a:prstGeom prst="rect">
            <a:avLst/>
          </a:prstGeom>
        </p:spPr>
        <p:txBody>
          <a:bodyPr wrap="square" lIns="91425" tIns="91425" rIns="91425" bIns="91425" anchor="b" anchorCtr="0">
            <a:noAutofit/>
          </a:bodyPr>
          <a:lstStyle/>
          <a:p>
            <a:pPr lvl="0" rtl="0">
              <a:lnSpc>
                <a:spcPct val="90000"/>
              </a:lnSpc>
              <a:spcBef>
                <a:spcPts val="0"/>
              </a:spcBef>
              <a:buNone/>
            </a:pPr>
            <a:r>
              <a:rPr lang="en"/>
              <a:t>ONOS drivers</a:t>
            </a:r>
          </a:p>
        </p:txBody>
      </p:sp>
      <p:sp>
        <p:nvSpPr>
          <p:cNvPr id="1481" name="Shape 1481"/>
          <p:cNvSpPr txBox="1"/>
          <p:nvPr/>
        </p:nvSpPr>
        <p:spPr>
          <a:xfrm>
            <a:off x="293300" y="792100"/>
            <a:ext cx="7886700" cy="1193700"/>
          </a:xfrm>
          <a:prstGeom prst="rect">
            <a:avLst/>
          </a:prstGeom>
          <a:noFill/>
          <a:ln>
            <a:noFill/>
          </a:ln>
        </p:spPr>
        <p:txBody>
          <a:bodyPr wrap="square" lIns="91425" tIns="45700" rIns="91425" bIns="45700" anchor="t" anchorCtr="0">
            <a:noAutofit/>
          </a:bodyPr>
          <a:lstStyle/>
          <a:p>
            <a:pPr marL="171450" lvl="0" indent="-196850" rtl="0">
              <a:lnSpc>
                <a:spcPct val="115000"/>
              </a:lnSpc>
              <a:spcBef>
                <a:spcPts val="0"/>
              </a:spcBef>
              <a:buClr>
                <a:srgbClr val="000000"/>
              </a:buClr>
              <a:buSzPct val="100000"/>
              <a:buFont typeface="Droid Sans"/>
              <a:buChar char="•"/>
            </a:pPr>
            <a:r>
              <a:rPr lang="en" sz="2200">
                <a:latin typeface="Droid Sans"/>
                <a:ea typeface="Droid Sans"/>
                <a:cs typeface="Droid Sans"/>
                <a:sym typeface="Droid Sans"/>
              </a:rPr>
              <a:t>Device specific driver</a:t>
            </a:r>
          </a:p>
          <a:p>
            <a:pPr marL="514350" lvl="1" indent="-200025" rtl="0">
              <a:lnSpc>
                <a:spcPct val="115000"/>
              </a:lnSpc>
              <a:spcBef>
                <a:spcPts val="0"/>
              </a:spcBef>
              <a:buClr>
                <a:srgbClr val="000000"/>
              </a:buClr>
              <a:buSzPct val="100000"/>
              <a:buFont typeface="Droid Sans"/>
              <a:buChar char="•"/>
            </a:pPr>
            <a:r>
              <a:rPr lang="en" sz="1800">
                <a:latin typeface="Droid Sans"/>
                <a:ea typeface="Droid Sans"/>
                <a:cs typeface="Droid Sans"/>
                <a:sym typeface="Droid Sans"/>
              </a:rPr>
              <a:t>collection of behaviors</a:t>
            </a:r>
          </a:p>
          <a:p>
            <a:pPr marL="514350" lvl="1" indent="-200025" rtl="0">
              <a:lnSpc>
                <a:spcPct val="115000"/>
              </a:lnSpc>
              <a:spcBef>
                <a:spcPts val="0"/>
              </a:spcBef>
              <a:buClr>
                <a:srgbClr val="000000"/>
              </a:buClr>
              <a:buSzPct val="100000"/>
              <a:buFont typeface="Droid Sans"/>
              <a:buChar char="•"/>
            </a:pPr>
            <a:r>
              <a:rPr lang="en" sz="1800">
                <a:latin typeface="Droid Sans"/>
                <a:ea typeface="Droid Sans"/>
                <a:cs typeface="Droid Sans"/>
                <a:sym typeface="Droid Sans"/>
              </a:rPr>
              <a:t>on-demand activation</a:t>
            </a:r>
          </a:p>
          <a:p>
            <a:pPr lvl="0" rtl="0">
              <a:lnSpc>
                <a:spcPct val="115000"/>
              </a:lnSpc>
              <a:spcBef>
                <a:spcPts val="0"/>
              </a:spcBef>
              <a:buNone/>
            </a:pPr>
            <a:endParaRPr sz="2200">
              <a:latin typeface="Droid Sans"/>
              <a:ea typeface="Droid Sans"/>
              <a:cs typeface="Droid Sans"/>
              <a:sym typeface="Droid Sans"/>
            </a:endParaRPr>
          </a:p>
        </p:txBody>
      </p:sp>
      <p:sp>
        <p:nvSpPr>
          <p:cNvPr id="1482" name="Shape 1482"/>
          <p:cNvSpPr txBox="1"/>
          <p:nvPr/>
        </p:nvSpPr>
        <p:spPr>
          <a:xfrm>
            <a:off x="293300" y="1918325"/>
            <a:ext cx="4482600" cy="1684800"/>
          </a:xfrm>
          <a:prstGeom prst="rect">
            <a:avLst/>
          </a:prstGeom>
          <a:noFill/>
          <a:ln>
            <a:noFill/>
          </a:ln>
        </p:spPr>
        <p:txBody>
          <a:bodyPr wrap="square" lIns="91425" tIns="91425" rIns="91425" bIns="91425" anchor="t" anchorCtr="0">
            <a:noAutofit/>
          </a:bodyPr>
          <a:lstStyle/>
          <a:p>
            <a:pPr marL="171450" lvl="0" indent="-196850" rtl="0">
              <a:lnSpc>
                <a:spcPct val="115000"/>
              </a:lnSpc>
              <a:spcBef>
                <a:spcPts val="0"/>
              </a:spcBef>
              <a:buClr>
                <a:srgbClr val="000000"/>
              </a:buClr>
              <a:buSzPct val="100000"/>
              <a:buFont typeface="Droid Sans"/>
              <a:buChar char="•"/>
            </a:pPr>
            <a:r>
              <a:rPr lang="en" sz="2200">
                <a:latin typeface="Droid Sans"/>
                <a:ea typeface="Droid Sans"/>
                <a:cs typeface="Droid Sans"/>
                <a:sym typeface="Droid Sans"/>
              </a:rPr>
              <a:t>Abstraction via behaviors</a:t>
            </a:r>
          </a:p>
          <a:p>
            <a:pPr marL="514350" lvl="1" indent="-200025" rtl="0">
              <a:lnSpc>
                <a:spcPct val="115000"/>
              </a:lnSpc>
              <a:spcBef>
                <a:spcPts val="0"/>
              </a:spcBef>
              <a:buClr>
                <a:srgbClr val="000000"/>
              </a:buClr>
              <a:buSzPct val="100000"/>
              <a:buFont typeface="Droid Sans"/>
              <a:buChar char="•"/>
            </a:pPr>
            <a:r>
              <a:rPr lang="en" sz="1800">
                <a:latin typeface="Droid Sans"/>
                <a:ea typeface="Droid Sans"/>
                <a:cs typeface="Droid Sans"/>
                <a:sym typeface="Droid Sans"/>
              </a:rPr>
              <a:t>define specific capabilities offered by the device</a:t>
            </a:r>
          </a:p>
          <a:p>
            <a:pPr marL="514350" lvl="1" indent="-200025" rtl="0">
              <a:lnSpc>
                <a:spcPct val="115000"/>
              </a:lnSpc>
              <a:spcBef>
                <a:spcPts val="0"/>
              </a:spcBef>
              <a:buClr>
                <a:srgbClr val="000000"/>
              </a:buClr>
              <a:buSzPct val="100000"/>
              <a:buFont typeface="Droid Sans"/>
              <a:buChar char="•"/>
            </a:pPr>
            <a:r>
              <a:rPr lang="en" sz="1800">
                <a:solidFill>
                  <a:schemeClr val="dk1"/>
                </a:solidFill>
                <a:latin typeface="Droid Sans"/>
                <a:ea typeface="Droid Sans"/>
                <a:cs typeface="Droid Sans"/>
                <a:sym typeface="Droid Sans"/>
              </a:rPr>
              <a:t>encapsulate specific logic and code</a:t>
            </a:r>
          </a:p>
          <a:p>
            <a:pPr marL="857250" lvl="2" indent="-174625" rtl="0">
              <a:lnSpc>
                <a:spcPct val="115000"/>
              </a:lnSpc>
              <a:spcBef>
                <a:spcPts val="0"/>
              </a:spcBef>
              <a:buClr>
                <a:srgbClr val="000000"/>
              </a:buClr>
              <a:buFont typeface="Droid Sans"/>
              <a:buChar char="•"/>
            </a:pPr>
            <a:r>
              <a:rPr lang="en">
                <a:latin typeface="Droid Sans"/>
                <a:ea typeface="Droid Sans"/>
                <a:cs typeface="Droid Sans"/>
                <a:sym typeface="Droid Sans"/>
              </a:rPr>
              <a:t>ports,controller,flowrule,power…</a:t>
            </a:r>
          </a:p>
        </p:txBody>
      </p:sp>
      <p:sp>
        <p:nvSpPr>
          <p:cNvPr id="1483" name="Shape 1483"/>
          <p:cNvSpPr txBox="1"/>
          <p:nvPr/>
        </p:nvSpPr>
        <p:spPr>
          <a:xfrm>
            <a:off x="293300" y="3603175"/>
            <a:ext cx="4482600" cy="522900"/>
          </a:xfrm>
          <a:prstGeom prst="rect">
            <a:avLst/>
          </a:prstGeom>
          <a:noFill/>
          <a:ln>
            <a:noFill/>
          </a:ln>
        </p:spPr>
        <p:txBody>
          <a:bodyPr wrap="square" lIns="91425" tIns="91425" rIns="91425" bIns="91425" anchor="t" anchorCtr="0">
            <a:noAutofit/>
          </a:bodyPr>
          <a:lstStyle/>
          <a:p>
            <a:pPr marL="171450" lvl="0" indent="-196850" rtl="0">
              <a:lnSpc>
                <a:spcPct val="115000"/>
              </a:lnSpc>
              <a:spcBef>
                <a:spcPts val="0"/>
              </a:spcBef>
              <a:buClr>
                <a:srgbClr val="000000"/>
              </a:buClr>
              <a:buSzPct val="100000"/>
              <a:buFont typeface="Droid Sans"/>
              <a:buChar char="•"/>
            </a:pPr>
            <a:r>
              <a:rPr lang="en" sz="2200">
                <a:latin typeface="Droid Sans"/>
                <a:ea typeface="Droid Sans"/>
                <a:cs typeface="Droid Sans"/>
                <a:sym typeface="Droid Sans"/>
              </a:rPr>
              <a:t>Encapsulate single interaction</a:t>
            </a:r>
          </a:p>
          <a:p>
            <a:pPr marL="514350" lvl="1" indent="-200025" rtl="0">
              <a:lnSpc>
                <a:spcPct val="115000"/>
              </a:lnSpc>
              <a:spcBef>
                <a:spcPts val="0"/>
              </a:spcBef>
              <a:buClr>
                <a:srgbClr val="000000"/>
              </a:buClr>
              <a:buSzPct val="100000"/>
              <a:buFont typeface="Droid Sans"/>
              <a:buChar char="•"/>
            </a:pPr>
            <a:r>
              <a:rPr lang="en" sz="1800">
                <a:latin typeface="Droid Sans"/>
                <a:ea typeface="Droid Sans"/>
                <a:cs typeface="Droid Sans"/>
                <a:sym typeface="Droid Sans"/>
              </a:rPr>
              <a:t>protocol</a:t>
            </a:r>
          </a:p>
          <a:p>
            <a:pPr marL="514350" lvl="1" indent="-200025" rtl="0">
              <a:lnSpc>
                <a:spcPct val="115000"/>
              </a:lnSpc>
              <a:spcBef>
                <a:spcPts val="0"/>
              </a:spcBef>
              <a:buClr>
                <a:srgbClr val="000000"/>
              </a:buClr>
              <a:buSzPct val="100000"/>
              <a:buFont typeface="Droid Sans"/>
              <a:buChar char="•"/>
            </a:pPr>
            <a:r>
              <a:rPr lang="en" sz="1800">
                <a:latin typeface="Droid Sans"/>
                <a:ea typeface="Droid Sans"/>
                <a:cs typeface="Droid Sans"/>
                <a:sym typeface="Droid Sans"/>
              </a:rPr>
              <a:t>information</a:t>
            </a:r>
          </a:p>
        </p:txBody>
      </p:sp>
      <p:grpSp>
        <p:nvGrpSpPr>
          <p:cNvPr id="1484" name="Shape 1484"/>
          <p:cNvGrpSpPr/>
          <p:nvPr/>
        </p:nvGrpSpPr>
        <p:grpSpPr>
          <a:xfrm>
            <a:off x="4481891" y="2916237"/>
            <a:ext cx="4426632" cy="1598162"/>
            <a:chOff x="4409966" y="3304212"/>
            <a:chExt cx="4426632" cy="1598162"/>
          </a:xfrm>
        </p:grpSpPr>
        <p:sp>
          <p:nvSpPr>
            <p:cNvPr id="1485" name="Shape 1485"/>
            <p:cNvSpPr/>
            <p:nvPr/>
          </p:nvSpPr>
          <p:spPr>
            <a:xfrm>
              <a:off x="5111250" y="3846975"/>
              <a:ext cx="2770500" cy="1055400"/>
            </a:xfrm>
            <a:prstGeom prst="rect">
              <a:avLst/>
            </a:prstGeom>
            <a:solidFill>
              <a:srgbClr val="C9DAF8"/>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marL="0" lvl="0" indent="0" rtl="0">
                <a:spcBef>
                  <a:spcPts val="0"/>
                </a:spcBef>
                <a:buNone/>
              </a:pPr>
              <a:endParaRPr/>
            </a:p>
          </p:txBody>
        </p:sp>
        <p:sp>
          <p:nvSpPr>
            <p:cNvPr id="1486" name="Shape 1486"/>
            <p:cNvSpPr/>
            <p:nvPr/>
          </p:nvSpPr>
          <p:spPr>
            <a:xfrm>
              <a:off x="5995350" y="3955275"/>
              <a:ext cx="685800" cy="246600"/>
            </a:xfrm>
            <a:prstGeom prst="rect">
              <a:avLst/>
            </a:prstGeom>
            <a:solidFill>
              <a:srgbClr val="EFEFEF"/>
            </a:solidFill>
            <a:ln w="19050" cap="flat" cmpd="sng">
              <a:solidFill>
                <a:schemeClr val="dk1"/>
              </a:solidFill>
              <a:prstDash val="solid"/>
              <a:round/>
              <a:headEnd type="none" w="med" len="med"/>
              <a:tailEnd type="none" w="med" len="med"/>
            </a:ln>
          </p:spPr>
          <p:txBody>
            <a:bodyPr wrap="square" lIns="91425" tIns="91425" rIns="91425" bIns="91425" anchor="ctr" anchorCtr="0">
              <a:noAutofit/>
            </a:bodyPr>
            <a:lstStyle/>
            <a:p>
              <a:pPr lvl="0" algn="ctr" rtl="0">
                <a:spcBef>
                  <a:spcPts val="0"/>
                </a:spcBef>
                <a:buNone/>
              </a:pPr>
              <a:r>
                <a:rPr lang="en" sz="1200"/>
                <a:t>Driver</a:t>
              </a:r>
            </a:p>
          </p:txBody>
        </p:sp>
        <p:sp>
          <p:nvSpPr>
            <p:cNvPr id="1487" name="Shape 1487"/>
            <p:cNvSpPr/>
            <p:nvPr/>
          </p:nvSpPr>
          <p:spPr>
            <a:xfrm>
              <a:off x="5950650" y="4483025"/>
              <a:ext cx="775200" cy="246600"/>
            </a:xfrm>
            <a:prstGeom prst="rect">
              <a:avLst/>
            </a:prstGeom>
            <a:solidFill>
              <a:srgbClr val="EFEFEF"/>
            </a:solidFill>
            <a:ln w="19050" cap="flat" cmpd="sng">
              <a:solidFill>
                <a:schemeClr val="dk1"/>
              </a:solidFill>
              <a:prstDash val="solid"/>
              <a:round/>
              <a:headEnd type="none" w="med" len="med"/>
              <a:tailEnd type="none" w="med" len="med"/>
            </a:ln>
          </p:spPr>
          <p:txBody>
            <a:bodyPr wrap="square" lIns="91425" tIns="91425" rIns="91425" bIns="91425" anchor="ctr" anchorCtr="0">
              <a:noAutofit/>
            </a:bodyPr>
            <a:lstStyle/>
            <a:p>
              <a:pPr lvl="0" algn="ctr" rtl="0">
                <a:spcBef>
                  <a:spcPts val="0"/>
                </a:spcBef>
                <a:buNone/>
              </a:pPr>
              <a:r>
                <a:rPr lang="en" sz="1200"/>
                <a:t>Protocol</a:t>
              </a:r>
            </a:p>
          </p:txBody>
        </p:sp>
        <p:cxnSp>
          <p:nvCxnSpPr>
            <p:cNvPr id="1488" name="Shape 1488"/>
            <p:cNvCxnSpPr>
              <a:stCxn id="1487" idx="1"/>
              <a:endCxn id="1489" idx="3"/>
            </p:cNvCxnSpPr>
            <p:nvPr/>
          </p:nvCxnSpPr>
          <p:spPr>
            <a:xfrm rot="10800000">
              <a:off x="4897650" y="4606325"/>
              <a:ext cx="1053000" cy="0"/>
            </a:xfrm>
            <a:prstGeom prst="straightConnector1">
              <a:avLst/>
            </a:prstGeom>
            <a:noFill/>
            <a:ln w="9525" cap="flat" cmpd="sng">
              <a:solidFill>
                <a:schemeClr val="dk1"/>
              </a:solidFill>
              <a:prstDash val="solid"/>
              <a:round/>
              <a:headEnd type="none" w="lg" len="lg"/>
              <a:tailEnd type="triangle" w="lg" len="lg"/>
            </a:ln>
          </p:spPr>
        </p:cxnSp>
        <p:sp>
          <p:nvSpPr>
            <p:cNvPr id="1490" name="Shape 1490"/>
            <p:cNvSpPr/>
            <p:nvPr/>
          </p:nvSpPr>
          <p:spPr>
            <a:xfrm>
              <a:off x="5981101" y="3304212"/>
              <a:ext cx="1030800" cy="246600"/>
            </a:xfrm>
            <a:prstGeom prst="rect">
              <a:avLst/>
            </a:prstGeom>
            <a:solidFill>
              <a:srgbClr val="EFEFEF"/>
            </a:solidFill>
            <a:ln w="19050" cap="flat" cmpd="sng">
              <a:solidFill>
                <a:schemeClr val="dk1"/>
              </a:solidFill>
              <a:prstDash val="solid"/>
              <a:round/>
              <a:headEnd type="none" w="med" len="med"/>
              <a:tailEnd type="none" w="med" len="med"/>
            </a:ln>
          </p:spPr>
          <p:txBody>
            <a:bodyPr wrap="square" lIns="91425" tIns="91425" rIns="91425" bIns="91425" anchor="ctr" anchorCtr="0">
              <a:noAutofit/>
            </a:bodyPr>
            <a:lstStyle/>
            <a:p>
              <a:pPr lvl="0" algn="ctr" rtl="0">
                <a:spcBef>
                  <a:spcPts val="0"/>
                </a:spcBef>
                <a:buNone/>
              </a:pPr>
              <a:r>
                <a:rPr lang="en" sz="1200"/>
                <a:t>App</a:t>
              </a:r>
            </a:p>
          </p:txBody>
        </p:sp>
        <p:cxnSp>
          <p:nvCxnSpPr>
            <p:cNvPr id="1491" name="Shape 1491"/>
            <p:cNvCxnSpPr>
              <a:stCxn id="1490" idx="2"/>
              <a:endCxn id="1485" idx="0"/>
            </p:cNvCxnSpPr>
            <p:nvPr/>
          </p:nvCxnSpPr>
          <p:spPr>
            <a:xfrm>
              <a:off x="6496501" y="3550812"/>
              <a:ext cx="0" cy="296100"/>
            </a:xfrm>
            <a:prstGeom prst="straightConnector1">
              <a:avLst/>
            </a:prstGeom>
            <a:noFill/>
            <a:ln w="9525" cap="flat" cmpd="sng">
              <a:solidFill>
                <a:srgbClr val="000000"/>
              </a:solidFill>
              <a:prstDash val="solid"/>
              <a:round/>
              <a:headEnd type="triangle" w="lg" len="lg"/>
              <a:tailEnd type="triangle" w="lg" len="lg"/>
            </a:ln>
          </p:spPr>
        </p:cxnSp>
        <p:cxnSp>
          <p:nvCxnSpPr>
            <p:cNvPr id="1492" name="Shape 1492"/>
            <p:cNvCxnSpPr>
              <a:stCxn id="1486" idx="2"/>
              <a:endCxn id="1487" idx="0"/>
            </p:cNvCxnSpPr>
            <p:nvPr/>
          </p:nvCxnSpPr>
          <p:spPr>
            <a:xfrm>
              <a:off x="6338250" y="4201875"/>
              <a:ext cx="0" cy="281100"/>
            </a:xfrm>
            <a:prstGeom prst="straightConnector1">
              <a:avLst/>
            </a:prstGeom>
            <a:noFill/>
            <a:ln w="9525" cap="flat" cmpd="sng">
              <a:solidFill>
                <a:schemeClr val="dk1"/>
              </a:solidFill>
              <a:prstDash val="solid"/>
              <a:round/>
              <a:headEnd type="none" w="lg" len="lg"/>
              <a:tailEnd type="triangle" w="lg" len="lg"/>
            </a:ln>
          </p:spPr>
        </p:cxnSp>
        <p:pic>
          <p:nvPicPr>
            <p:cNvPr id="1489" name="Shape 1489" descr="http://www.clker.com/cliparts/6/c/4/a/1195429795336159975juanjo_Router.svg.hi.png"/>
            <p:cNvPicPr preferRelativeResize="0"/>
            <p:nvPr/>
          </p:nvPicPr>
          <p:blipFill>
            <a:blip r:embed="rId3">
              <a:alphaModFix/>
            </a:blip>
            <a:stretch>
              <a:fillRect/>
            </a:stretch>
          </p:blipFill>
          <p:spPr>
            <a:xfrm>
              <a:off x="4409966" y="4433502"/>
              <a:ext cx="487707" cy="345649"/>
            </a:xfrm>
            <a:prstGeom prst="rect">
              <a:avLst/>
            </a:prstGeom>
            <a:noFill/>
            <a:ln>
              <a:noFill/>
            </a:ln>
          </p:spPr>
        </p:pic>
        <p:sp>
          <p:nvSpPr>
            <p:cNvPr id="1493" name="Shape 1493"/>
            <p:cNvSpPr txBox="1"/>
            <p:nvPr/>
          </p:nvSpPr>
          <p:spPr>
            <a:xfrm>
              <a:off x="5168450" y="3846975"/>
              <a:ext cx="747000" cy="546000"/>
            </a:xfrm>
            <a:prstGeom prst="rect">
              <a:avLst/>
            </a:prstGeom>
            <a:noFill/>
            <a:ln>
              <a:noFill/>
            </a:ln>
          </p:spPr>
          <p:txBody>
            <a:bodyPr wrap="square" lIns="91425" tIns="91425" rIns="91425" bIns="91425" anchor="t" anchorCtr="0">
              <a:noAutofit/>
            </a:bodyPr>
            <a:lstStyle/>
            <a:p>
              <a:pPr lvl="0" rtl="0">
                <a:spcBef>
                  <a:spcPts val="0"/>
                </a:spcBef>
                <a:buNone/>
              </a:pPr>
              <a:r>
                <a:rPr lang="en"/>
                <a:t>ONOS</a:t>
              </a:r>
            </a:p>
          </p:txBody>
        </p:sp>
        <p:sp>
          <p:nvSpPr>
            <p:cNvPr id="1494" name="Shape 1494"/>
            <p:cNvSpPr/>
            <p:nvPr/>
          </p:nvSpPr>
          <p:spPr>
            <a:xfrm>
              <a:off x="6930725" y="3950825"/>
              <a:ext cx="685800" cy="246600"/>
            </a:xfrm>
            <a:prstGeom prst="rect">
              <a:avLst/>
            </a:prstGeom>
            <a:solidFill>
              <a:srgbClr val="EFEFEF"/>
            </a:solidFill>
            <a:ln w="19050" cap="flat" cmpd="sng">
              <a:solidFill>
                <a:schemeClr val="dk1"/>
              </a:solidFill>
              <a:prstDash val="solid"/>
              <a:round/>
              <a:headEnd type="none" w="med" len="med"/>
              <a:tailEnd type="none" w="med" len="med"/>
            </a:ln>
          </p:spPr>
          <p:txBody>
            <a:bodyPr wrap="square" lIns="91425" tIns="91425" rIns="91425" bIns="91425" anchor="ctr" anchorCtr="0">
              <a:noAutofit/>
            </a:bodyPr>
            <a:lstStyle/>
            <a:p>
              <a:pPr lvl="0" algn="ctr" rtl="0">
                <a:spcBef>
                  <a:spcPts val="0"/>
                </a:spcBef>
                <a:buNone/>
              </a:pPr>
              <a:r>
                <a:rPr lang="en" sz="1200"/>
                <a:t>Driver</a:t>
              </a:r>
            </a:p>
          </p:txBody>
        </p:sp>
        <p:sp>
          <p:nvSpPr>
            <p:cNvPr id="1495" name="Shape 1495"/>
            <p:cNvSpPr/>
            <p:nvPr/>
          </p:nvSpPr>
          <p:spPr>
            <a:xfrm>
              <a:off x="6886025" y="4478575"/>
              <a:ext cx="775200" cy="246600"/>
            </a:xfrm>
            <a:prstGeom prst="rect">
              <a:avLst/>
            </a:prstGeom>
            <a:solidFill>
              <a:srgbClr val="EFEFEF"/>
            </a:solidFill>
            <a:ln w="19050" cap="flat" cmpd="sng">
              <a:solidFill>
                <a:schemeClr val="dk1"/>
              </a:solidFill>
              <a:prstDash val="solid"/>
              <a:round/>
              <a:headEnd type="none" w="med" len="med"/>
              <a:tailEnd type="none" w="med" len="med"/>
            </a:ln>
          </p:spPr>
          <p:txBody>
            <a:bodyPr wrap="square" lIns="91425" tIns="91425" rIns="91425" bIns="91425" anchor="ctr" anchorCtr="0">
              <a:noAutofit/>
            </a:bodyPr>
            <a:lstStyle/>
            <a:p>
              <a:pPr lvl="0" algn="ctr" rtl="0">
                <a:spcBef>
                  <a:spcPts val="0"/>
                </a:spcBef>
                <a:buNone/>
              </a:pPr>
              <a:r>
                <a:rPr lang="en" sz="1200"/>
                <a:t>Protocol</a:t>
              </a:r>
            </a:p>
          </p:txBody>
        </p:sp>
        <p:cxnSp>
          <p:nvCxnSpPr>
            <p:cNvPr id="1496" name="Shape 1496"/>
            <p:cNvCxnSpPr>
              <a:stCxn id="1494" idx="2"/>
              <a:endCxn id="1495" idx="0"/>
            </p:cNvCxnSpPr>
            <p:nvPr/>
          </p:nvCxnSpPr>
          <p:spPr>
            <a:xfrm>
              <a:off x="7273625" y="4197425"/>
              <a:ext cx="0" cy="281100"/>
            </a:xfrm>
            <a:prstGeom prst="straightConnector1">
              <a:avLst/>
            </a:prstGeom>
            <a:noFill/>
            <a:ln w="9525" cap="flat" cmpd="sng">
              <a:solidFill>
                <a:schemeClr val="dk1"/>
              </a:solidFill>
              <a:prstDash val="solid"/>
              <a:round/>
              <a:headEnd type="none" w="lg" len="lg"/>
              <a:tailEnd type="triangle" w="lg" len="lg"/>
            </a:ln>
          </p:spPr>
        </p:cxnSp>
        <p:pic>
          <p:nvPicPr>
            <p:cNvPr id="1497" name="Shape 1497" descr="http://www.clker.com/cliparts/6/c/4/a/1195429795336159975juanjo_Router.svg.hi.png"/>
            <p:cNvPicPr preferRelativeResize="0"/>
            <p:nvPr/>
          </p:nvPicPr>
          <p:blipFill>
            <a:blip r:embed="rId3">
              <a:alphaModFix/>
            </a:blip>
            <a:stretch>
              <a:fillRect/>
            </a:stretch>
          </p:blipFill>
          <p:spPr>
            <a:xfrm>
              <a:off x="8348891" y="4433502"/>
              <a:ext cx="487707" cy="345649"/>
            </a:xfrm>
            <a:prstGeom prst="rect">
              <a:avLst/>
            </a:prstGeom>
            <a:noFill/>
            <a:ln>
              <a:noFill/>
            </a:ln>
          </p:spPr>
        </p:pic>
        <p:cxnSp>
          <p:nvCxnSpPr>
            <p:cNvPr id="1498" name="Shape 1498"/>
            <p:cNvCxnSpPr>
              <a:stCxn id="1495" idx="3"/>
              <a:endCxn id="1497" idx="1"/>
            </p:cNvCxnSpPr>
            <p:nvPr/>
          </p:nvCxnSpPr>
          <p:spPr>
            <a:xfrm>
              <a:off x="7661225" y="4601875"/>
              <a:ext cx="687600" cy="4500"/>
            </a:xfrm>
            <a:prstGeom prst="straightConnector1">
              <a:avLst/>
            </a:prstGeom>
            <a:noFill/>
            <a:ln w="9525" cap="flat" cmpd="sng">
              <a:solidFill>
                <a:schemeClr val="dk1"/>
              </a:solidFill>
              <a:prstDash val="solid"/>
              <a:round/>
              <a:headEnd type="none" w="lg" len="lg"/>
              <a:tailEnd type="triangle" w="lg" len="lg"/>
            </a:ln>
          </p:spPr>
        </p:cxnSp>
      </p:grpSp>
      <p:sp>
        <p:nvSpPr>
          <p:cNvPr id="1499" name="Shape 1499"/>
          <p:cNvSpPr txBox="1"/>
          <p:nvPr/>
        </p:nvSpPr>
        <p:spPr>
          <a:xfrm>
            <a:off x="4710275" y="734225"/>
            <a:ext cx="4239900" cy="1410300"/>
          </a:xfrm>
          <a:prstGeom prst="rect">
            <a:avLst/>
          </a:prstGeom>
          <a:noFill/>
          <a:ln>
            <a:noFill/>
          </a:ln>
        </p:spPr>
        <p:txBody>
          <a:bodyPr wrap="square" lIns="91425" tIns="91425" rIns="91425" bIns="91425" anchor="t" anchorCtr="0">
            <a:noAutofit/>
          </a:bodyPr>
          <a:lstStyle/>
          <a:p>
            <a:pPr lvl="0" rtl="0">
              <a:spcBef>
                <a:spcPts val="600"/>
              </a:spcBef>
              <a:buNone/>
            </a:pPr>
            <a:r>
              <a:rPr lang="en" sz="1200">
                <a:solidFill>
                  <a:srgbClr val="000000"/>
                </a:solidFill>
                <a:latin typeface="Courier New"/>
                <a:ea typeface="Courier New"/>
                <a:cs typeface="Courier New"/>
                <a:sym typeface="Courier New"/>
              </a:rPr>
              <a:t>&lt;driver name="default "manufacturer="ON.Lab" </a:t>
            </a:r>
          </a:p>
          <a:p>
            <a:pPr marL="0" lvl="0" indent="387350" rtl="0">
              <a:spcBef>
                <a:spcPts val="600"/>
              </a:spcBef>
              <a:buClr>
                <a:srgbClr val="000000"/>
              </a:buClr>
              <a:buSzPct val="91666"/>
              <a:buFont typeface="Arial"/>
              <a:buNone/>
            </a:pPr>
            <a:r>
              <a:rPr lang="en" sz="1200">
                <a:solidFill>
                  <a:srgbClr val="000000"/>
                </a:solidFill>
                <a:latin typeface="Courier New"/>
                <a:ea typeface="Courier New"/>
                <a:cs typeface="Courier New"/>
                <a:sym typeface="Courier New"/>
              </a:rPr>
              <a:t>hwVersion="0.0.1" swVersion="0.0.1"&gt;</a:t>
            </a:r>
          </a:p>
          <a:p>
            <a:pPr lvl="0" rtl="0">
              <a:spcBef>
                <a:spcPts val="600"/>
              </a:spcBef>
              <a:buClr>
                <a:srgbClr val="000000"/>
              </a:buClr>
              <a:buSzPct val="91666"/>
              <a:buFont typeface="Arial"/>
              <a:buNone/>
            </a:pPr>
            <a:r>
              <a:rPr lang="en" sz="1200">
                <a:solidFill>
                  <a:srgbClr val="000000"/>
                </a:solidFill>
                <a:latin typeface="Courier New"/>
                <a:ea typeface="Courier New"/>
                <a:cs typeface="Courier New"/>
                <a:sym typeface="Courier New"/>
              </a:rPr>
              <a:t>       &lt;behaviour api=InterfacePath</a:t>
            </a:r>
          </a:p>
          <a:p>
            <a:pPr lvl="0" rtl="0">
              <a:spcBef>
                <a:spcPts val="600"/>
              </a:spcBef>
              <a:buClr>
                <a:srgbClr val="000000"/>
              </a:buClr>
              <a:buSzPct val="91666"/>
              <a:buFont typeface="Arial"/>
              <a:buNone/>
            </a:pPr>
            <a:r>
              <a:rPr lang="en" sz="1200">
                <a:solidFill>
                  <a:srgbClr val="000000"/>
                </a:solidFill>
                <a:latin typeface="Courier New"/>
                <a:ea typeface="Courier New"/>
                <a:cs typeface="Courier New"/>
                <a:sym typeface="Courier New"/>
              </a:rPr>
              <a:t>                  impl=ImpementationPath /&gt;</a:t>
            </a:r>
          </a:p>
          <a:p>
            <a:pPr lvl="0" rtl="0">
              <a:spcBef>
                <a:spcPts val="600"/>
              </a:spcBef>
              <a:buClr>
                <a:srgbClr val="000000"/>
              </a:buClr>
              <a:buSzPct val="91666"/>
              <a:buFont typeface="Arial"/>
              <a:buNone/>
            </a:pPr>
            <a:r>
              <a:rPr lang="en" sz="1200">
                <a:solidFill>
                  <a:srgbClr val="000000"/>
                </a:solidFill>
                <a:latin typeface="Courier New"/>
                <a:ea typeface="Courier New"/>
                <a:cs typeface="Courier New"/>
                <a:sym typeface="Courier New"/>
              </a:rPr>
              <a:t>&lt;/driver&gt;</a:t>
            </a:r>
          </a:p>
          <a:p>
            <a:pPr lvl="0" rtl="0">
              <a:spcBef>
                <a:spcPts val="0"/>
              </a:spcBef>
              <a:buNone/>
            </a:pPr>
            <a:endParaRPr sz="1200">
              <a:latin typeface="Courier New"/>
              <a:ea typeface="Courier New"/>
              <a:cs typeface="Courier New"/>
              <a:sym typeface="Courier New"/>
            </a:endParaRPr>
          </a:p>
        </p:txBody>
      </p:sp>
      <p:sp>
        <p:nvSpPr>
          <p:cNvPr id="1500" name="Shape 1500"/>
          <p:cNvSpPr txBox="1">
            <a:spLocks noGrp="1"/>
          </p:cNvSpPr>
          <p:nvPr>
            <p:ph type="sldNum" idx="12"/>
          </p:nvPr>
        </p:nvSpPr>
        <p:spPr>
          <a:xfrm>
            <a:off x="8472457" y="4663216"/>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51</a:t>
            </a:fld>
            <a:endParaRPr lang="e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499"/>
                                        </p:tgtEl>
                                        <p:attrNameLst>
                                          <p:attrName>style.visibility</p:attrName>
                                        </p:attrNameLst>
                                      </p:cBhvr>
                                      <p:to>
                                        <p:strVal val="visible"/>
                                      </p:to>
                                    </p:set>
                                    <p:animEffect transition="in" filter="fade">
                                      <p:cBhvr>
                                        <p:cTn id="7" dur="1000"/>
                                        <p:tgtEl>
                                          <p:spTgt spid="149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82"/>
                                        </p:tgtEl>
                                        <p:attrNameLst>
                                          <p:attrName>style.visibility</p:attrName>
                                        </p:attrNameLst>
                                      </p:cBhvr>
                                      <p:to>
                                        <p:strVal val="visible"/>
                                      </p:to>
                                    </p:set>
                                    <p:animEffect transition="in" filter="fade">
                                      <p:cBhvr>
                                        <p:cTn id="12" dur="1000"/>
                                        <p:tgtEl>
                                          <p:spTgt spid="148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83"/>
                                        </p:tgtEl>
                                        <p:attrNameLst>
                                          <p:attrName>style.visibility</p:attrName>
                                        </p:attrNameLst>
                                      </p:cBhvr>
                                      <p:to>
                                        <p:strVal val="visible"/>
                                      </p:to>
                                    </p:set>
                                    <p:animEffect transition="in" filter="fade">
                                      <p:cBhvr>
                                        <p:cTn id="17" dur="1000"/>
                                        <p:tgtEl>
                                          <p:spTgt spid="1483"/>
                                        </p:tgtEl>
                                      </p:cBhvr>
                                    </p:animEffect>
                                  </p:childTnLst>
                                </p:cTn>
                              </p:par>
                              <p:par>
                                <p:cTn id="18" presetID="10" presetClass="entr" presetSubtype="0" fill="hold" nodeType="withEffect">
                                  <p:stCondLst>
                                    <p:cond delay="0"/>
                                  </p:stCondLst>
                                  <p:childTnLst>
                                    <p:set>
                                      <p:cBhvr>
                                        <p:cTn id="19" dur="1" fill="hold">
                                          <p:stCondLst>
                                            <p:cond delay="0"/>
                                          </p:stCondLst>
                                        </p:cTn>
                                        <p:tgtEl>
                                          <p:spTgt spid="1484"/>
                                        </p:tgtEl>
                                        <p:attrNameLst>
                                          <p:attrName>style.visibility</p:attrName>
                                        </p:attrNameLst>
                                      </p:cBhvr>
                                      <p:to>
                                        <p:strVal val="visible"/>
                                      </p:to>
                                    </p:set>
                                    <p:animEffect transition="in" filter="fade">
                                      <p:cBhvr>
                                        <p:cTn id="20" dur="1000"/>
                                        <p:tgtEl>
                                          <p:spTgt spid="14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504"/>
        <p:cNvGrpSpPr/>
        <p:nvPr/>
      </p:nvGrpSpPr>
      <p:grpSpPr>
        <a:xfrm>
          <a:off x="0" y="0"/>
          <a:ext cx="0" cy="0"/>
          <a:chOff x="0" y="0"/>
          <a:chExt cx="0" cy="0"/>
        </a:xfrm>
      </p:grpSpPr>
      <p:sp>
        <p:nvSpPr>
          <p:cNvPr id="1505" name="Shape 1505"/>
          <p:cNvSpPr txBox="1">
            <a:spLocks noGrp="1"/>
          </p:cNvSpPr>
          <p:nvPr>
            <p:ph type="title"/>
          </p:nvPr>
        </p:nvSpPr>
        <p:spPr>
          <a:xfrm>
            <a:off x="311700" y="140225"/>
            <a:ext cx="8520600" cy="572700"/>
          </a:xfrm>
          <a:prstGeom prst="rect">
            <a:avLst/>
          </a:prstGeom>
        </p:spPr>
        <p:txBody>
          <a:bodyPr wrap="square" lIns="91425" tIns="91425" rIns="91425" bIns="91425" anchor="t" anchorCtr="0">
            <a:noAutofit/>
          </a:bodyPr>
          <a:lstStyle/>
          <a:p>
            <a:pPr lvl="0" rtl="0">
              <a:lnSpc>
                <a:spcPct val="90000"/>
              </a:lnSpc>
              <a:spcBef>
                <a:spcPts val="0"/>
              </a:spcBef>
              <a:buNone/>
            </a:pPr>
            <a:r>
              <a:rPr lang="en">
                <a:solidFill>
                  <a:srgbClr val="000000"/>
                </a:solidFill>
              </a:rPr>
              <a:t>ONOS CORE Behaviours</a:t>
            </a:r>
          </a:p>
        </p:txBody>
      </p:sp>
      <p:sp>
        <p:nvSpPr>
          <p:cNvPr id="1506" name="Shape 1506"/>
          <p:cNvSpPr txBox="1"/>
          <p:nvPr/>
        </p:nvSpPr>
        <p:spPr>
          <a:xfrm>
            <a:off x="438675" y="749700"/>
            <a:ext cx="3528900" cy="751200"/>
          </a:xfrm>
          <a:prstGeom prst="rect">
            <a:avLst/>
          </a:prstGeom>
          <a:noFill/>
          <a:ln>
            <a:noFill/>
          </a:ln>
        </p:spPr>
        <p:txBody>
          <a:bodyPr wrap="square" lIns="91425" tIns="91425" rIns="91425" bIns="91425" anchor="t" anchorCtr="0">
            <a:noAutofit/>
          </a:bodyPr>
          <a:lstStyle/>
          <a:p>
            <a:pPr lvl="0" rtl="0">
              <a:spcBef>
                <a:spcPts val="600"/>
              </a:spcBef>
              <a:buClr>
                <a:srgbClr val="000000"/>
              </a:buClr>
              <a:buSzPct val="91666"/>
              <a:buFont typeface="Arial"/>
              <a:buNone/>
            </a:pPr>
            <a:r>
              <a:rPr lang="en" sz="1200">
                <a:solidFill>
                  <a:srgbClr val="000000"/>
                </a:solidFill>
                <a:latin typeface="Courier New"/>
                <a:ea typeface="Courier New"/>
                <a:cs typeface="Courier New"/>
                <a:sym typeface="Courier New"/>
              </a:rPr>
              <a:t>&lt;behaviour </a:t>
            </a:r>
            <a:r>
              <a:rPr lang="en" sz="1200" b="1">
                <a:solidFill>
                  <a:srgbClr val="FF0000"/>
                </a:solidFill>
                <a:latin typeface="Courier New"/>
                <a:ea typeface="Courier New"/>
                <a:cs typeface="Courier New"/>
                <a:sym typeface="Courier New"/>
              </a:rPr>
              <a:t>api=InterfacePath</a:t>
            </a:r>
          </a:p>
          <a:p>
            <a:pPr lvl="0" rtl="0">
              <a:spcBef>
                <a:spcPts val="600"/>
              </a:spcBef>
              <a:buClr>
                <a:srgbClr val="000000"/>
              </a:buClr>
              <a:buSzPct val="91666"/>
              <a:buFont typeface="Arial"/>
              <a:buNone/>
            </a:pPr>
            <a:r>
              <a:rPr lang="en" sz="1200">
                <a:solidFill>
                  <a:srgbClr val="000000"/>
                </a:solidFill>
                <a:latin typeface="Courier New"/>
                <a:ea typeface="Courier New"/>
                <a:cs typeface="Courier New"/>
                <a:sym typeface="Courier New"/>
              </a:rPr>
              <a:t>           </a:t>
            </a:r>
            <a:r>
              <a:rPr lang="en" sz="1200" b="1">
                <a:solidFill>
                  <a:srgbClr val="0000FF"/>
                </a:solidFill>
                <a:latin typeface="Courier New"/>
                <a:ea typeface="Courier New"/>
                <a:cs typeface="Courier New"/>
                <a:sym typeface="Courier New"/>
              </a:rPr>
              <a:t>impl=ImpementationPath</a:t>
            </a:r>
            <a:r>
              <a:rPr lang="en" sz="1200">
                <a:solidFill>
                  <a:srgbClr val="000000"/>
                </a:solidFill>
                <a:latin typeface="Courier New"/>
                <a:ea typeface="Courier New"/>
                <a:cs typeface="Courier New"/>
                <a:sym typeface="Courier New"/>
              </a:rPr>
              <a:t> /&gt;</a:t>
            </a:r>
          </a:p>
          <a:p>
            <a:pPr lvl="0" rtl="0">
              <a:spcBef>
                <a:spcPts val="0"/>
              </a:spcBef>
              <a:buNone/>
            </a:pPr>
            <a:endParaRPr sz="1200">
              <a:latin typeface="Courier New"/>
              <a:ea typeface="Courier New"/>
              <a:cs typeface="Courier New"/>
              <a:sym typeface="Courier New"/>
            </a:endParaRPr>
          </a:p>
        </p:txBody>
      </p:sp>
      <p:sp>
        <p:nvSpPr>
          <p:cNvPr id="1507" name="Shape 1507"/>
          <p:cNvSpPr txBox="1">
            <a:spLocks noGrp="1"/>
          </p:cNvSpPr>
          <p:nvPr>
            <p:ph type="sldNum" idx="12"/>
          </p:nvPr>
        </p:nvSpPr>
        <p:spPr>
          <a:xfrm>
            <a:off x="8472457" y="4663216"/>
            <a:ext cx="548700" cy="393600"/>
          </a:xfrm>
          <a:prstGeom prst="rect">
            <a:avLst/>
          </a:prstGeom>
        </p:spPr>
        <p:txBody>
          <a:bodyPr wrap="square" lIns="91425" tIns="91425" rIns="91425" bIns="91425" anchor="ctr" anchorCtr="0">
            <a:noAutofit/>
          </a:bodyPr>
          <a:lstStyle/>
          <a:p>
            <a:pPr lvl="0" rtl="0">
              <a:spcBef>
                <a:spcPts val="0"/>
              </a:spcBef>
              <a:buNone/>
            </a:pPr>
            <a:fld id="{00000000-1234-1234-1234-123412341234}" type="slidenum">
              <a:rPr lang="en"/>
              <a:t>52</a:t>
            </a:fld>
            <a:endParaRPr lang="en"/>
          </a:p>
        </p:txBody>
      </p:sp>
      <p:sp>
        <p:nvSpPr>
          <p:cNvPr id="1508" name="Shape 1508"/>
          <p:cNvSpPr txBox="1"/>
          <p:nvPr/>
        </p:nvSpPr>
        <p:spPr>
          <a:xfrm>
            <a:off x="258100" y="1322725"/>
            <a:ext cx="8574300" cy="3237600"/>
          </a:xfrm>
          <a:prstGeom prst="rect">
            <a:avLst/>
          </a:prstGeom>
          <a:noFill/>
          <a:ln>
            <a:noFill/>
          </a:ln>
        </p:spPr>
        <p:txBody>
          <a:bodyPr wrap="square" lIns="91425" tIns="91425" rIns="91425" bIns="91425" anchor="t" anchorCtr="0">
            <a:noAutofit/>
          </a:bodyPr>
          <a:lstStyle/>
          <a:p>
            <a:pPr lvl="0" rtl="0">
              <a:lnSpc>
                <a:spcPct val="115000"/>
              </a:lnSpc>
              <a:spcBef>
                <a:spcPts val="0"/>
              </a:spcBef>
              <a:buNone/>
            </a:pPr>
            <a:r>
              <a:rPr lang="en" sz="1700">
                <a:solidFill>
                  <a:schemeClr val="dk1"/>
                </a:solidFill>
                <a:latin typeface="Droid Sans"/>
                <a:ea typeface="Droid Sans"/>
                <a:cs typeface="Droid Sans"/>
                <a:sym typeface="Droid Sans"/>
              </a:rPr>
              <a:t>APIs</a:t>
            </a:r>
          </a:p>
          <a:p>
            <a:pPr marL="457200" lvl="0" indent="-336550" rtl="0">
              <a:lnSpc>
                <a:spcPct val="115000"/>
              </a:lnSpc>
              <a:spcBef>
                <a:spcPts val="0"/>
              </a:spcBef>
              <a:buClr>
                <a:schemeClr val="dk1"/>
              </a:buClr>
              <a:buSzPct val="100000"/>
              <a:buFont typeface="Droid Sans"/>
              <a:buChar char="●"/>
            </a:pPr>
            <a:r>
              <a:rPr lang="en" sz="1700" b="1">
                <a:solidFill>
                  <a:schemeClr val="dk1"/>
                </a:solidFill>
                <a:latin typeface="Droid Sans"/>
                <a:ea typeface="Droid Sans"/>
                <a:cs typeface="Droid Sans"/>
                <a:sym typeface="Droid Sans"/>
              </a:rPr>
              <a:t>DeviceDescritpionDiscovery</a:t>
            </a:r>
            <a:r>
              <a:rPr lang="en" sz="1700">
                <a:solidFill>
                  <a:schemeClr val="dk1"/>
                </a:solidFill>
                <a:latin typeface="Droid Sans"/>
                <a:ea typeface="Droid Sans"/>
                <a:cs typeface="Droid Sans"/>
                <a:sym typeface="Droid Sans"/>
              </a:rPr>
              <a:t> → Device’s Description and Ports.</a:t>
            </a:r>
          </a:p>
          <a:p>
            <a:pPr marL="457200" lvl="0" indent="-336550" rtl="0">
              <a:lnSpc>
                <a:spcPct val="115000"/>
              </a:lnSpc>
              <a:spcBef>
                <a:spcPts val="0"/>
              </a:spcBef>
              <a:buClr>
                <a:schemeClr val="dk1"/>
              </a:buClr>
              <a:buSzPct val="100000"/>
              <a:buFont typeface="Droid Sans"/>
              <a:buChar char="●"/>
            </a:pPr>
            <a:r>
              <a:rPr lang="en" sz="1700" b="1">
                <a:solidFill>
                  <a:schemeClr val="dk1"/>
                </a:solidFill>
                <a:latin typeface="Droid Sans"/>
                <a:ea typeface="Droid Sans"/>
                <a:cs typeface="Droid Sans"/>
                <a:sym typeface="Droid Sans"/>
              </a:rPr>
              <a:t>FlowRuleProgrammable</a:t>
            </a:r>
            <a:r>
              <a:rPr lang="en" sz="1700">
                <a:solidFill>
                  <a:schemeClr val="dk1"/>
                </a:solidFill>
                <a:latin typeface="Droid Sans"/>
                <a:ea typeface="Droid Sans"/>
                <a:cs typeface="Droid Sans"/>
                <a:sym typeface="Droid Sans"/>
              </a:rPr>
              <a:t> → Translates to and from ONOS core FR abstraction in device specific calls</a:t>
            </a:r>
          </a:p>
          <a:p>
            <a:pPr marL="457200" lvl="0" indent="-336550" rtl="0">
              <a:lnSpc>
                <a:spcPct val="115000"/>
              </a:lnSpc>
              <a:spcBef>
                <a:spcPts val="0"/>
              </a:spcBef>
              <a:buClr>
                <a:schemeClr val="dk1"/>
              </a:buClr>
              <a:buSzPct val="100000"/>
              <a:buFont typeface="Droid Sans"/>
              <a:buChar char="●"/>
            </a:pPr>
            <a:r>
              <a:rPr lang="en" sz="1700" b="1">
                <a:solidFill>
                  <a:schemeClr val="dk1"/>
                </a:solidFill>
                <a:latin typeface="Droid Sans"/>
                <a:ea typeface="Droid Sans"/>
                <a:cs typeface="Droid Sans"/>
                <a:sym typeface="Droid Sans"/>
              </a:rPr>
              <a:t>PacketProgrammable</a:t>
            </a:r>
            <a:r>
              <a:rPr lang="en" sz="1700">
                <a:solidFill>
                  <a:schemeClr val="dk1"/>
                </a:solidFill>
                <a:latin typeface="Droid Sans"/>
                <a:ea typeface="Droid Sans"/>
                <a:cs typeface="Droid Sans"/>
                <a:sym typeface="Droid Sans"/>
              </a:rPr>
              <a:t> → Emit a given packet from a device. </a:t>
            </a:r>
          </a:p>
          <a:p>
            <a:pPr marL="457200" lvl="0" indent="-336550" rtl="0">
              <a:lnSpc>
                <a:spcPct val="115000"/>
              </a:lnSpc>
              <a:spcBef>
                <a:spcPts val="0"/>
              </a:spcBef>
              <a:buClr>
                <a:schemeClr val="dk1"/>
              </a:buClr>
              <a:buSzPct val="100000"/>
              <a:buFont typeface="Droid Sans"/>
              <a:buChar char="●"/>
            </a:pPr>
            <a:r>
              <a:rPr lang="en" sz="1700" b="1">
                <a:solidFill>
                  <a:schemeClr val="dk1"/>
                </a:solidFill>
                <a:latin typeface="Droid Sans"/>
                <a:ea typeface="Droid Sans"/>
                <a:cs typeface="Droid Sans"/>
                <a:sym typeface="Droid Sans"/>
              </a:rPr>
              <a:t>GroupProgrammable</a:t>
            </a:r>
            <a:r>
              <a:rPr lang="en" sz="1700">
                <a:solidFill>
                  <a:schemeClr val="dk1"/>
                </a:solidFill>
                <a:latin typeface="Droid Sans"/>
                <a:ea typeface="Droid Sans"/>
                <a:cs typeface="Droid Sans"/>
                <a:sym typeface="Droid Sans"/>
              </a:rPr>
              <a:t> →  Translates to and from ONOS Groups</a:t>
            </a:r>
          </a:p>
          <a:p>
            <a:pPr marL="457200" lvl="0" indent="-336550" rtl="0">
              <a:lnSpc>
                <a:spcPct val="115000"/>
              </a:lnSpc>
              <a:spcBef>
                <a:spcPts val="0"/>
              </a:spcBef>
              <a:buClr>
                <a:schemeClr val="dk1"/>
              </a:buClr>
              <a:buSzPct val="100000"/>
              <a:buFont typeface="Droid Sans"/>
              <a:buChar char="●"/>
            </a:pPr>
            <a:r>
              <a:rPr lang="en" sz="1700" b="1">
                <a:solidFill>
                  <a:schemeClr val="dk1"/>
                </a:solidFill>
                <a:latin typeface="Droid Sans"/>
                <a:ea typeface="Droid Sans"/>
                <a:cs typeface="Droid Sans"/>
                <a:sym typeface="Droid Sans"/>
              </a:rPr>
              <a:t>PortStatisticsDiscovery</a:t>
            </a:r>
            <a:r>
              <a:rPr lang="en" sz="1700">
                <a:solidFill>
                  <a:schemeClr val="dk1"/>
                </a:solidFill>
                <a:latin typeface="Droid Sans"/>
                <a:ea typeface="Droid Sans"/>
                <a:cs typeface="Droid Sans"/>
                <a:sym typeface="Droid Sans"/>
              </a:rPr>
              <a:t> → Statistics of Device Ports. </a:t>
            </a:r>
          </a:p>
          <a:p>
            <a:pPr marL="457200" lvl="0" indent="-336550" rtl="0">
              <a:lnSpc>
                <a:spcPct val="115000"/>
              </a:lnSpc>
              <a:spcBef>
                <a:spcPts val="0"/>
              </a:spcBef>
              <a:buClr>
                <a:schemeClr val="dk1"/>
              </a:buClr>
              <a:buSzPct val="100000"/>
              <a:buFont typeface="Droid Sans"/>
              <a:buChar char="●"/>
            </a:pPr>
            <a:r>
              <a:rPr lang="en" sz="1700" b="1">
                <a:solidFill>
                  <a:schemeClr val="dk1"/>
                </a:solidFill>
                <a:latin typeface="Droid Sans"/>
                <a:ea typeface="Droid Sans"/>
                <a:cs typeface="Droid Sans"/>
                <a:sym typeface="Droid Sans"/>
              </a:rPr>
              <a:t>Pipeliner</a:t>
            </a:r>
            <a:r>
              <a:rPr lang="en" sz="1700">
                <a:solidFill>
                  <a:schemeClr val="dk1"/>
                </a:solidFill>
                <a:latin typeface="Droid Sans"/>
                <a:ea typeface="Droid Sans"/>
                <a:cs typeface="Droid Sans"/>
                <a:sym typeface="Droid Sans"/>
              </a:rPr>
              <a:t> → Pipeline abstraction, FlowObjectives to pipeline specific FR</a:t>
            </a:r>
          </a:p>
          <a:p>
            <a:pPr lvl="0" rtl="0">
              <a:lnSpc>
                <a:spcPct val="115000"/>
              </a:lnSpc>
              <a:spcBef>
                <a:spcPts val="0"/>
              </a:spcBef>
              <a:buNone/>
            </a:pPr>
            <a:endParaRPr sz="1700">
              <a:solidFill>
                <a:schemeClr val="dk1"/>
              </a:solidFill>
              <a:latin typeface="Droid Sans"/>
              <a:ea typeface="Droid Sans"/>
              <a:cs typeface="Droid Sans"/>
              <a:sym typeface="Droid Sans"/>
            </a:endParaRPr>
          </a:p>
          <a:p>
            <a:pPr lvl="0" rtl="0">
              <a:lnSpc>
                <a:spcPct val="115000"/>
              </a:lnSpc>
              <a:spcBef>
                <a:spcPts val="0"/>
              </a:spcBef>
              <a:buNone/>
            </a:pPr>
            <a:r>
              <a:rPr lang="en" sz="1700">
                <a:solidFill>
                  <a:schemeClr val="dk1"/>
                </a:solidFill>
                <a:latin typeface="Droid Sans"/>
                <a:ea typeface="Droid Sans"/>
                <a:cs typeface="Droid Sans"/>
                <a:sym typeface="Droid Sans"/>
              </a:rPr>
              <a:t>Recently Introduced</a:t>
            </a:r>
          </a:p>
          <a:p>
            <a:pPr marL="457200" lvl="0" indent="-336550" rtl="0">
              <a:lnSpc>
                <a:spcPct val="115000"/>
              </a:lnSpc>
              <a:spcBef>
                <a:spcPts val="0"/>
              </a:spcBef>
              <a:buClr>
                <a:schemeClr val="dk1"/>
              </a:buClr>
              <a:buSzPct val="100000"/>
              <a:buFont typeface="Droid Sans"/>
              <a:buChar char="●"/>
            </a:pPr>
            <a:r>
              <a:rPr lang="en" sz="1700" b="1">
                <a:solidFill>
                  <a:schemeClr val="dk1"/>
                </a:solidFill>
                <a:latin typeface="Droid Sans"/>
                <a:ea typeface="Droid Sans"/>
                <a:cs typeface="Droid Sans"/>
                <a:sym typeface="Droid Sans"/>
              </a:rPr>
              <a:t>DeviceHandshaker</a:t>
            </a:r>
            <a:r>
              <a:rPr lang="en" sz="1700">
                <a:solidFill>
                  <a:schemeClr val="dk1"/>
                </a:solidFill>
                <a:latin typeface="Droid Sans"/>
                <a:ea typeface="Droid Sans"/>
                <a:cs typeface="Droid Sans"/>
                <a:sym typeface="Droid Sans"/>
              </a:rPr>
              <a:t> → device handshake for GeneralDeviceProvider.</a:t>
            </a:r>
          </a:p>
          <a:p>
            <a:pPr marL="457200" lvl="0" indent="-336550" rtl="0">
              <a:lnSpc>
                <a:spcPct val="115000"/>
              </a:lnSpc>
              <a:spcBef>
                <a:spcPts val="0"/>
              </a:spcBef>
              <a:buClr>
                <a:schemeClr val="dk1"/>
              </a:buClr>
              <a:buSzPct val="100000"/>
              <a:buFont typeface="Droid Sans"/>
              <a:buChar char="●"/>
            </a:pPr>
            <a:r>
              <a:rPr lang="en" sz="1700" b="1">
                <a:solidFill>
                  <a:schemeClr val="dk1"/>
                </a:solidFill>
                <a:latin typeface="Droid Sans"/>
                <a:ea typeface="Droid Sans"/>
                <a:cs typeface="Droid Sans"/>
                <a:sym typeface="Droid Sans"/>
              </a:rPr>
              <a:t>PipelineProgrammable</a:t>
            </a:r>
            <a:r>
              <a:rPr lang="en" sz="1700">
                <a:solidFill>
                  <a:schemeClr val="dk1"/>
                </a:solidFill>
                <a:latin typeface="Droid Sans"/>
                <a:ea typeface="Droid Sans"/>
                <a:cs typeface="Droid Sans"/>
                <a:sym typeface="Droid Sans"/>
              </a:rPr>
              <a:t> → Installs a Programmable Pipeline on the Device.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506"/>
                                        </p:tgtEl>
                                        <p:attrNameLst>
                                          <p:attrName>style.visibility</p:attrName>
                                        </p:attrNameLst>
                                      </p:cBhvr>
                                      <p:to>
                                        <p:strVal val="visible"/>
                                      </p:to>
                                    </p:set>
                                    <p:animEffect transition="in" filter="fade">
                                      <p:cBhvr>
                                        <p:cTn id="7" dur="1000"/>
                                        <p:tgtEl>
                                          <p:spTgt spid="15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512"/>
        <p:cNvGrpSpPr/>
        <p:nvPr/>
      </p:nvGrpSpPr>
      <p:grpSpPr>
        <a:xfrm>
          <a:off x="0" y="0"/>
          <a:ext cx="0" cy="0"/>
          <a:chOff x="0" y="0"/>
          <a:chExt cx="0" cy="0"/>
        </a:xfrm>
      </p:grpSpPr>
      <p:sp>
        <p:nvSpPr>
          <p:cNvPr id="1513" name="Shape 1513"/>
          <p:cNvSpPr txBox="1">
            <a:spLocks noGrp="1"/>
          </p:cNvSpPr>
          <p:nvPr>
            <p:ph type="title"/>
          </p:nvPr>
        </p:nvSpPr>
        <p:spPr>
          <a:xfrm>
            <a:off x="377775" y="3"/>
            <a:ext cx="8229600" cy="857400"/>
          </a:xfrm>
          <a:prstGeom prst="rect">
            <a:avLst/>
          </a:prstGeom>
        </p:spPr>
        <p:txBody>
          <a:bodyPr wrap="square" lIns="91425" tIns="91425" rIns="91425" bIns="91425" anchor="b" anchorCtr="0">
            <a:noAutofit/>
          </a:bodyPr>
          <a:lstStyle/>
          <a:p>
            <a:pPr lvl="0" rtl="0">
              <a:spcBef>
                <a:spcPts val="0"/>
              </a:spcBef>
              <a:buNone/>
            </a:pPr>
            <a:r>
              <a:rPr lang="en">
                <a:solidFill>
                  <a:srgbClr val="000000"/>
                </a:solidFill>
              </a:rPr>
              <a:t>Example: FlowRuleProgrammable</a:t>
            </a:r>
          </a:p>
        </p:txBody>
      </p:sp>
      <p:sp>
        <p:nvSpPr>
          <p:cNvPr id="1514" name="Shape 1514"/>
          <p:cNvSpPr/>
          <p:nvPr/>
        </p:nvSpPr>
        <p:spPr>
          <a:xfrm>
            <a:off x="1487875" y="1009800"/>
            <a:ext cx="2364900" cy="387300"/>
          </a:xfrm>
          <a:prstGeom prst="rect">
            <a:avLst/>
          </a:prstGeom>
          <a:solidFill>
            <a:srgbClr val="6FA8DC"/>
          </a:solidFill>
          <a:ln w="19050" cap="flat" cmpd="sng">
            <a:solidFill>
              <a:srgbClr val="666666"/>
            </a:solidFill>
            <a:prstDash val="solid"/>
            <a:round/>
            <a:headEnd type="none" w="med" len="med"/>
            <a:tailEnd type="none" w="med" len="med"/>
          </a:ln>
        </p:spPr>
        <p:txBody>
          <a:bodyPr wrap="square" lIns="91425" tIns="91425" rIns="91425" bIns="91425" anchor="ctr" anchorCtr="0">
            <a:noAutofit/>
          </a:bodyPr>
          <a:lstStyle/>
          <a:p>
            <a:pPr lvl="0" algn="ctr" rtl="0">
              <a:spcBef>
                <a:spcPts val="0"/>
              </a:spcBef>
              <a:buNone/>
            </a:pPr>
            <a:r>
              <a:rPr lang="en" sz="1600" b="1">
                <a:solidFill>
                  <a:srgbClr val="FFFFFF"/>
                </a:solidFill>
                <a:latin typeface="Droid Sans"/>
                <a:ea typeface="Droid Sans"/>
                <a:cs typeface="Droid Sans"/>
                <a:sym typeface="Droid Sans"/>
              </a:rPr>
              <a:t>FlowRuleManager</a:t>
            </a:r>
          </a:p>
        </p:txBody>
      </p:sp>
      <p:sp>
        <p:nvSpPr>
          <p:cNvPr id="1515" name="Shape 1515"/>
          <p:cNvSpPr/>
          <p:nvPr/>
        </p:nvSpPr>
        <p:spPr>
          <a:xfrm>
            <a:off x="2987500" y="2212600"/>
            <a:ext cx="2432400" cy="387300"/>
          </a:xfrm>
          <a:prstGeom prst="rect">
            <a:avLst/>
          </a:prstGeom>
          <a:solidFill>
            <a:srgbClr val="6AA84F"/>
          </a:solidFill>
          <a:ln w="19050" cap="flat" cmpd="sng">
            <a:solidFill>
              <a:srgbClr val="666666"/>
            </a:solidFill>
            <a:prstDash val="solid"/>
            <a:round/>
            <a:headEnd type="none" w="med" len="med"/>
            <a:tailEnd type="none" w="med" len="med"/>
          </a:ln>
        </p:spPr>
        <p:txBody>
          <a:bodyPr wrap="square" lIns="91425" tIns="91425" rIns="91425" bIns="91425" anchor="ctr" anchorCtr="0">
            <a:noAutofit/>
          </a:bodyPr>
          <a:lstStyle/>
          <a:p>
            <a:pPr lvl="0" algn="ctr" rtl="0">
              <a:spcBef>
                <a:spcPts val="0"/>
              </a:spcBef>
              <a:buNone/>
            </a:pPr>
            <a:r>
              <a:rPr lang="en" b="1">
                <a:solidFill>
                  <a:srgbClr val="FFFFFF"/>
                </a:solidFill>
                <a:latin typeface="Droid Sans"/>
                <a:ea typeface="Droid Sans"/>
                <a:cs typeface="Droid Sans"/>
                <a:sym typeface="Droid Sans"/>
              </a:rPr>
              <a:t>FlowRuleDriverProvider</a:t>
            </a:r>
          </a:p>
        </p:txBody>
      </p:sp>
      <p:sp>
        <p:nvSpPr>
          <p:cNvPr id="1516" name="Shape 1516"/>
          <p:cNvSpPr/>
          <p:nvPr/>
        </p:nvSpPr>
        <p:spPr>
          <a:xfrm>
            <a:off x="2987500" y="2953025"/>
            <a:ext cx="2468100" cy="387300"/>
          </a:xfrm>
          <a:prstGeom prst="rect">
            <a:avLst/>
          </a:prstGeom>
          <a:solidFill>
            <a:schemeClr val="lt2"/>
          </a:solidFill>
          <a:ln w="19050" cap="flat" cmpd="sng">
            <a:solidFill>
              <a:srgbClr val="666666"/>
            </a:solidFill>
            <a:prstDash val="solid"/>
            <a:round/>
            <a:headEnd type="none" w="med" len="med"/>
            <a:tailEnd type="none" w="med" len="med"/>
          </a:ln>
        </p:spPr>
        <p:txBody>
          <a:bodyPr wrap="square" lIns="91425" tIns="91425" rIns="91425" bIns="91425" anchor="ctr" anchorCtr="0">
            <a:noAutofit/>
          </a:bodyPr>
          <a:lstStyle/>
          <a:p>
            <a:pPr lvl="0" algn="ctr" rtl="0">
              <a:spcBef>
                <a:spcPts val="0"/>
              </a:spcBef>
              <a:buNone/>
            </a:pPr>
            <a:r>
              <a:rPr lang="en" sz="1300" b="1">
                <a:solidFill>
                  <a:schemeClr val="dk1"/>
                </a:solidFill>
                <a:latin typeface="Droid Sans"/>
                <a:ea typeface="Droid Sans"/>
                <a:cs typeface="Droid Sans"/>
                <a:sym typeface="Droid Sans"/>
              </a:rPr>
              <a:t>FooFlowRuleProgrammable</a:t>
            </a:r>
          </a:p>
        </p:txBody>
      </p:sp>
      <p:sp>
        <p:nvSpPr>
          <p:cNvPr id="1517" name="Shape 1517"/>
          <p:cNvSpPr/>
          <p:nvPr/>
        </p:nvSpPr>
        <p:spPr>
          <a:xfrm>
            <a:off x="6466425" y="2212600"/>
            <a:ext cx="1540200" cy="387300"/>
          </a:xfrm>
          <a:prstGeom prst="rect">
            <a:avLst/>
          </a:prstGeom>
          <a:solidFill>
            <a:srgbClr val="FF9900"/>
          </a:solidFill>
          <a:ln w="19050" cap="flat" cmpd="sng">
            <a:solidFill>
              <a:srgbClr val="666666"/>
            </a:solidFill>
            <a:prstDash val="solid"/>
            <a:round/>
            <a:headEnd type="none" w="med" len="med"/>
            <a:tailEnd type="none" w="med" len="med"/>
          </a:ln>
        </p:spPr>
        <p:txBody>
          <a:bodyPr wrap="square" lIns="91425" tIns="91425" rIns="91425" bIns="91425" anchor="ctr" anchorCtr="0">
            <a:noAutofit/>
          </a:bodyPr>
          <a:lstStyle/>
          <a:p>
            <a:pPr lvl="0" algn="ctr" rtl="0">
              <a:spcBef>
                <a:spcPts val="0"/>
              </a:spcBef>
              <a:buNone/>
            </a:pPr>
            <a:r>
              <a:rPr lang="en" b="1">
                <a:latin typeface="Droid Sans"/>
                <a:ea typeface="Droid Sans"/>
                <a:cs typeface="Droid Sans"/>
                <a:sym typeface="Droid Sans"/>
              </a:rPr>
              <a:t>DriverService</a:t>
            </a:r>
          </a:p>
        </p:txBody>
      </p:sp>
      <p:sp>
        <p:nvSpPr>
          <p:cNvPr id="1518" name="Shape 1518"/>
          <p:cNvSpPr/>
          <p:nvPr/>
        </p:nvSpPr>
        <p:spPr>
          <a:xfrm>
            <a:off x="1139275" y="3708487"/>
            <a:ext cx="1090200" cy="387300"/>
          </a:xfrm>
          <a:prstGeom prst="rect">
            <a:avLst/>
          </a:prstGeom>
          <a:solidFill>
            <a:srgbClr val="980000"/>
          </a:solidFill>
          <a:ln w="19050" cap="flat" cmpd="sng">
            <a:solidFill>
              <a:srgbClr val="666666"/>
            </a:solidFill>
            <a:prstDash val="solid"/>
            <a:round/>
            <a:headEnd type="none" w="med" len="med"/>
            <a:tailEnd type="none" w="med" len="med"/>
          </a:ln>
        </p:spPr>
        <p:txBody>
          <a:bodyPr wrap="square" lIns="91425" tIns="91425" rIns="91425" bIns="91425" anchor="ctr" anchorCtr="0">
            <a:noAutofit/>
          </a:bodyPr>
          <a:lstStyle/>
          <a:p>
            <a:pPr lvl="0" algn="ctr" rtl="0">
              <a:spcBef>
                <a:spcPts val="0"/>
              </a:spcBef>
              <a:buNone/>
            </a:pPr>
            <a:r>
              <a:rPr lang="en">
                <a:solidFill>
                  <a:srgbClr val="FFFFFF"/>
                </a:solidFill>
                <a:latin typeface="Droid Sans"/>
                <a:ea typeface="Droid Sans"/>
                <a:cs typeface="Droid Sans"/>
                <a:sym typeface="Droid Sans"/>
              </a:rPr>
              <a:t>OpenFlow</a:t>
            </a:r>
          </a:p>
        </p:txBody>
      </p:sp>
      <p:sp>
        <p:nvSpPr>
          <p:cNvPr id="1519" name="Shape 1519"/>
          <p:cNvSpPr/>
          <p:nvPr/>
        </p:nvSpPr>
        <p:spPr>
          <a:xfrm>
            <a:off x="3713025" y="3748650"/>
            <a:ext cx="1090200" cy="387300"/>
          </a:xfrm>
          <a:prstGeom prst="rect">
            <a:avLst/>
          </a:prstGeom>
          <a:solidFill>
            <a:srgbClr val="980000"/>
          </a:solidFill>
          <a:ln w="19050" cap="flat" cmpd="sng">
            <a:solidFill>
              <a:srgbClr val="666666"/>
            </a:solidFill>
            <a:prstDash val="solid"/>
            <a:round/>
            <a:headEnd type="none" w="med" len="med"/>
            <a:tailEnd type="none" w="med" len="med"/>
          </a:ln>
        </p:spPr>
        <p:txBody>
          <a:bodyPr wrap="square" lIns="91425" tIns="91425" rIns="91425" bIns="91425" anchor="ctr" anchorCtr="0">
            <a:noAutofit/>
          </a:bodyPr>
          <a:lstStyle/>
          <a:p>
            <a:pPr lvl="0" algn="ctr" rtl="0">
              <a:spcBef>
                <a:spcPts val="0"/>
              </a:spcBef>
              <a:buNone/>
            </a:pPr>
            <a:r>
              <a:rPr lang="en">
                <a:solidFill>
                  <a:srgbClr val="FFFFFF"/>
                </a:solidFill>
                <a:latin typeface="Droid Sans"/>
                <a:ea typeface="Droid Sans"/>
                <a:cs typeface="Droid Sans"/>
                <a:sym typeface="Droid Sans"/>
              </a:rPr>
              <a:t>NETCONF</a:t>
            </a:r>
          </a:p>
        </p:txBody>
      </p:sp>
      <p:cxnSp>
        <p:nvCxnSpPr>
          <p:cNvPr id="1520" name="Shape 1520"/>
          <p:cNvCxnSpPr/>
          <p:nvPr/>
        </p:nvCxnSpPr>
        <p:spPr>
          <a:xfrm rot="-5400000" flipH="1">
            <a:off x="1086475" y="3143975"/>
            <a:ext cx="1195800" cy="5400"/>
          </a:xfrm>
          <a:prstGeom prst="curvedConnector3">
            <a:avLst>
              <a:gd name="adj1" fmla="val 50000"/>
            </a:avLst>
          </a:prstGeom>
          <a:noFill/>
          <a:ln w="19050" cap="flat" cmpd="sng">
            <a:solidFill>
              <a:schemeClr val="dk2"/>
            </a:solidFill>
            <a:prstDash val="solid"/>
            <a:round/>
            <a:headEnd type="none" w="lg" len="lg"/>
            <a:tailEnd type="triangle" w="lg" len="lg"/>
          </a:ln>
        </p:spPr>
      </p:cxnSp>
      <p:cxnSp>
        <p:nvCxnSpPr>
          <p:cNvPr id="1521" name="Shape 1521"/>
          <p:cNvCxnSpPr>
            <a:stCxn id="1514" idx="2"/>
            <a:endCxn id="1515" idx="0"/>
          </p:cNvCxnSpPr>
          <p:nvPr/>
        </p:nvCxnSpPr>
        <p:spPr>
          <a:xfrm rot="-5400000" flipH="1">
            <a:off x="3029275" y="1038150"/>
            <a:ext cx="815400" cy="1533300"/>
          </a:xfrm>
          <a:prstGeom prst="curvedConnector3">
            <a:avLst>
              <a:gd name="adj1" fmla="val 50006"/>
            </a:avLst>
          </a:prstGeom>
          <a:noFill/>
          <a:ln w="19050" cap="flat" cmpd="sng">
            <a:solidFill>
              <a:schemeClr val="dk2"/>
            </a:solidFill>
            <a:prstDash val="solid"/>
            <a:round/>
            <a:headEnd type="none" w="lg" len="lg"/>
            <a:tailEnd type="triangle" w="lg" len="lg"/>
          </a:ln>
        </p:spPr>
      </p:cxnSp>
      <p:cxnSp>
        <p:nvCxnSpPr>
          <p:cNvPr id="1522" name="Shape 1522"/>
          <p:cNvCxnSpPr>
            <a:stCxn id="1514" idx="2"/>
            <a:endCxn id="1523" idx="0"/>
          </p:cNvCxnSpPr>
          <p:nvPr/>
        </p:nvCxnSpPr>
        <p:spPr>
          <a:xfrm rot="5400000">
            <a:off x="1731325" y="1284600"/>
            <a:ext cx="826500" cy="1051500"/>
          </a:xfrm>
          <a:prstGeom prst="curvedConnector3">
            <a:avLst>
              <a:gd name="adj1" fmla="val 50005"/>
            </a:avLst>
          </a:prstGeom>
          <a:noFill/>
          <a:ln w="19050" cap="flat" cmpd="sng">
            <a:solidFill>
              <a:schemeClr val="dk2"/>
            </a:solidFill>
            <a:prstDash val="solid"/>
            <a:round/>
            <a:headEnd type="none" w="lg" len="lg"/>
            <a:tailEnd type="triangle" w="lg" len="lg"/>
          </a:ln>
        </p:spPr>
      </p:cxnSp>
      <p:sp>
        <p:nvSpPr>
          <p:cNvPr id="1524" name="Shape 1524"/>
          <p:cNvSpPr txBox="1"/>
          <p:nvPr/>
        </p:nvSpPr>
        <p:spPr>
          <a:xfrm>
            <a:off x="378450" y="1476275"/>
            <a:ext cx="2073600" cy="387300"/>
          </a:xfrm>
          <a:prstGeom prst="rect">
            <a:avLst/>
          </a:prstGeom>
          <a:noFill/>
          <a:ln>
            <a:noFill/>
          </a:ln>
        </p:spPr>
        <p:txBody>
          <a:bodyPr wrap="square" lIns="91425" tIns="91425" rIns="91425" bIns="91425" anchor="t" anchorCtr="0">
            <a:noAutofit/>
          </a:bodyPr>
          <a:lstStyle/>
          <a:p>
            <a:pPr lvl="0" algn="ctr" rtl="0">
              <a:spcBef>
                <a:spcPts val="0"/>
              </a:spcBef>
              <a:buNone/>
            </a:pPr>
            <a:r>
              <a:rPr lang="en" b="1">
                <a:latin typeface="Droid Sans"/>
                <a:ea typeface="Droid Sans"/>
                <a:cs typeface="Droid Sans"/>
                <a:sym typeface="Droid Sans"/>
              </a:rPr>
              <a:t>of:0000000000000001</a:t>
            </a:r>
          </a:p>
        </p:txBody>
      </p:sp>
      <p:cxnSp>
        <p:nvCxnSpPr>
          <p:cNvPr id="1525" name="Shape 1525"/>
          <p:cNvCxnSpPr/>
          <p:nvPr/>
        </p:nvCxnSpPr>
        <p:spPr>
          <a:xfrm flipH="1">
            <a:off x="3852775" y="1204487"/>
            <a:ext cx="1067100" cy="900"/>
          </a:xfrm>
          <a:prstGeom prst="curvedConnector3">
            <a:avLst>
              <a:gd name="adj1" fmla="val 50000"/>
            </a:avLst>
          </a:prstGeom>
          <a:noFill/>
          <a:ln w="19050" cap="flat" cmpd="sng">
            <a:solidFill>
              <a:schemeClr val="dk2"/>
            </a:solidFill>
            <a:prstDash val="solid"/>
            <a:round/>
            <a:headEnd type="none" w="lg" len="lg"/>
            <a:tailEnd type="triangle" w="lg" len="lg"/>
          </a:ln>
        </p:spPr>
      </p:cxnSp>
      <p:sp>
        <p:nvSpPr>
          <p:cNvPr id="1526" name="Shape 1526"/>
          <p:cNvSpPr txBox="1"/>
          <p:nvPr/>
        </p:nvSpPr>
        <p:spPr>
          <a:xfrm>
            <a:off x="4843675" y="935075"/>
            <a:ext cx="1345800" cy="581400"/>
          </a:xfrm>
          <a:prstGeom prst="rect">
            <a:avLst/>
          </a:prstGeom>
          <a:noFill/>
          <a:ln>
            <a:noFill/>
          </a:ln>
        </p:spPr>
        <p:txBody>
          <a:bodyPr wrap="square" lIns="91425" tIns="91425" rIns="91425" bIns="91425" anchor="t" anchorCtr="0">
            <a:noAutofit/>
          </a:bodyPr>
          <a:lstStyle/>
          <a:p>
            <a:pPr lvl="0" algn="ctr" rtl="0">
              <a:spcBef>
                <a:spcPts val="0"/>
              </a:spcBef>
              <a:buNone/>
            </a:pPr>
            <a:r>
              <a:rPr lang="en">
                <a:latin typeface="Droid Sans"/>
                <a:ea typeface="Droid Sans"/>
                <a:cs typeface="Droid Sans"/>
                <a:sym typeface="Droid Sans"/>
              </a:rPr>
              <a:t>Apply Flow rule request</a:t>
            </a:r>
          </a:p>
        </p:txBody>
      </p:sp>
      <p:sp>
        <p:nvSpPr>
          <p:cNvPr id="1527" name="Shape 1527"/>
          <p:cNvSpPr txBox="1"/>
          <p:nvPr/>
        </p:nvSpPr>
        <p:spPr>
          <a:xfrm>
            <a:off x="3656000" y="1552475"/>
            <a:ext cx="2224800" cy="387300"/>
          </a:xfrm>
          <a:prstGeom prst="rect">
            <a:avLst/>
          </a:prstGeom>
          <a:noFill/>
          <a:ln>
            <a:noFill/>
          </a:ln>
        </p:spPr>
        <p:txBody>
          <a:bodyPr wrap="square" lIns="91425" tIns="91425" rIns="91425" bIns="91425" anchor="t" anchorCtr="0">
            <a:noAutofit/>
          </a:bodyPr>
          <a:lstStyle/>
          <a:p>
            <a:pPr lvl="0" algn="ctr" rtl="0">
              <a:spcBef>
                <a:spcPts val="0"/>
              </a:spcBef>
              <a:buNone/>
            </a:pPr>
            <a:r>
              <a:rPr lang="en" b="1">
                <a:latin typeface="Droid Sans"/>
                <a:ea typeface="Droid Sans"/>
                <a:cs typeface="Droid Sans"/>
                <a:sym typeface="Droid Sans"/>
              </a:rPr>
              <a:t>netconf:foo@1.2.3.4:567</a:t>
            </a:r>
          </a:p>
        </p:txBody>
      </p:sp>
      <p:cxnSp>
        <p:nvCxnSpPr>
          <p:cNvPr id="1528" name="Shape 1528"/>
          <p:cNvCxnSpPr>
            <a:stCxn id="1515" idx="3"/>
            <a:endCxn id="1517" idx="1"/>
          </p:cNvCxnSpPr>
          <p:nvPr/>
        </p:nvCxnSpPr>
        <p:spPr>
          <a:xfrm>
            <a:off x="5419900" y="2406250"/>
            <a:ext cx="1046400" cy="0"/>
          </a:xfrm>
          <a:prstGeom prst="straightConnector1">
            <a:avLst/>
          </a:prstGeom>
          <a:noFill/>
          <a:ln w="19050" cap="flat" cmpd="sng">
            <a:solidFill>
              <a:schemeClr val="dk2"/>
            </a:solidFill>
            <a:prstDash val="solid"/>
            <a:round/>
            <a:headEnd type="triangle" w="lg" len="lg"/>
            <a:tailEnd type="triangle" w="lg" len="lg"/>
          </a:ln>
        </p:spPr>
      </p:cxnSp>
      <p:sp>
        <p:nvSpPr>
          <p:cNvPr id="1529" name="Shape 1529"/>
          <p:cNvSpPr txBox="1"/>
          <p:nvPr/>
        </p:nvSpPr>
        <p:spPr>
          <a:xfrm>
            <a:off x="6007350" y="2945100"/>
            <a:ext cx="2580000" cy="857400"/>
          </a:xfrm>
          <a:prstGeom prst="rect">
            <a:avLst/>
          </a:prstGeom>
          <a:noFill/>
          <a:ln w="9525" cap="flat" cmpd="sng">
            <a:solidFill>
              <a:srgbClr val="000000"/>
            </a:solidFill>
            <a:prstDash val="solid"/>
            <a:round/>
            <a:headEnd type="none" w="med" len="med"/>
            <a:tailEnd type="none" w="med" len="med"/>
          </a:ln>
        </p:spPr>
        <p:txBody>
          <a:bodyPr wrap="square" lIns="91425" tIns="91425" rIns="91425" bIns="91425" anchor="t" anchorCtr="0">
            <a:noAutofit/>
          </a:bodyPr>
          <a:lstStyle/>
          <a:p>
            <a:pPr lvl="0" rtl="0">
              <a:spcBef>
                <a:spcPts val="0"/>
              </a:spcBef>
              <a:buNone/>
            </a:pPr>
            <a:r>
              <a:rPr lang="en" sz="1200"/>
              <a:t>driver: foo-netconf</a:t>
            </a:r>
          </a:p>
          <a:p>
            <a:pPr lvl="0" rtl="0">
              <a:spcBef>
                <a:spcPts val="0"/>
              </a:spcBef>
              <a:buNone/>
            </a:pPr>
            <a:r>
              <a:rPr lang="en" sz="1200"/>
              <a:t>behavior:</a:t>
            </a:r>
          </a:p>
          <a:p>
            <a:pPr lvl="0" rtl="0">
              <a:spcBef>
                <a:spcPts val="0"/>
              </a:spcBef>
              <a:buNone/>
            </a:pPr>
            <a:r>
              <a:rPr lang="en" sz="1200"/>
              <a:t>interface: FlowRuleProgrammable</a:t>
            </a:r>
          </a:p>
          <a:p>
            <a:pPr lvl="0" rtl="0">
              <a:spcBef>
                <a:spcPts val="0"/>
              </a:spcBef>
              <a:buNone/>
            </a:pPr>
            <a:r>
              <a:rPr lang="en" sz="1200"/>
              <a:t>impl: FooFlowRuleBehavior</a:t>
            </a:r>
          </a:p>
        </p:txBody>
      </p:sp>
      <p:cxnSp>
        <p:nvCxnSpPr>
          <p:cNvPr id="1530" name="Shape 1530"/>
          <p:cNvCxnSpPr/>
          <p:nvPr/>
        </p:nvCxnSpPr>
        <p:spPr>
          <a:xfrm rot="10800000">
            <a:off x="7293450" y="2559600"/>
            <a:ext cx="7800" cy="385500"/>
          </a:xfrm>
          <a:prstGeom prst="straightConnector1">
            <a:avLst/>
          </a:prstGeom>
          <a:noFill/>
          <a:ln w="19050" cap="flat" cmpd="sng">
            <a:solidFill>
              <a:schemeClr val="dk2"/>
            </a:solidFill>
            <a:prstDash val="solid"/>
            <a:round/>
            <a:headEnd type="triangle" w="lg" len="lg"/>
            <a:tailEnd type="triangle" w="lg" len="lg"/>
          </a:ln>
        </p:spPr>
      </p:cxnSp>
      <p:cxnSp>
        <p:nvCxnSpPr>
          <p:cNvPr id="1531" name="Shape 1531"/>
          <p:cNvCxnSpPr>
            <a:endCxn id="1516" idx="2"/>
          </p:cNvCxnSpPr>
          <p:nvPr/>
        </p:nvCxnSpPr>
        <p:spPr>
          <a:xfrm rot="10800000">
            <a:off x="4221550" y="3340325"/>
            <a:ext cx="0" cy="435000"/>
          </a:xfrm>
          <a:prstGeom prst="straightConnector1">
            <a:avLst/>
          </a:prstGeom>
          <a:noFill/>
          <a:ln w="19050" cap="flat" cmpd="sng">
            <a:solidFill>
              <a:schemeClr val="dk2"/>
            </a:solidFill>
            <a:prstDash val="solid"/>
            <a:round/>
            <a:headEnd type="triangle" w="lg" len="lg"/>
            <a:tailEnd type="triangle" w="lg" len="lg"/>
          </a:ln>
        </p:spPr>
      </p:cxnSp>
      <p:cxnSp>
        <p:nvCxnSpPr>
          <p:cNvPr id="1532" name="Shape 1532"/>
          <p:cNvCxnSpPr>
            <a:stCxn id="1516" idx="0"/>
            <a:endCxn id="1515" idx="2"/>
          </p:cNvCxnSpPr>
          <p:nvPr/>
        </p:nvCxnSpPr>
        <p:spPr>
          <a:xfrm rot="10800000">
            <a:off x="4203550" y="2599925"/>
            <a:ext cx="18000" cy="353100"/>
          </a:xfrm>
          <a:prstGeom prst="straightConnector1">
            <a:avLst/>
          </a:prstGeom>
          <a:noFill/>
          <a:ln w="19050" cap="flat" cmpd="sng">
            <a:solidFill>
              <a:schemeClr val="dk2"/>
            </a:solidFill>
            <a:prstDash val="solid"/>
            <a:round/>
            <a:headEnd type="triangle" w="lg" len="lg"/>
            <a:tailEnd type="triangle" w="lg" len="lg"/>
          </a:ln>
        </p:spPr>
      </p:cxnSp>
      <p:sp>
        <p:nvSpPr>
          <p:cNvPr id="1533" name="Shape 1533"/>
          <p:cNvSpPr/>
          <p:nvPr/>
        </p:nvSpPr>
        <p:spPr>
          <a:xfrm>
            <a:off x="3949725" y="4603300"/>
            <a:ext cx="616800" cy="387300"/>
          </a:xfrm>
          <a:prstGeom prst="flowChartSummingJunction">
            <a:avLst/>
          </a:prstGeom>
          <a:solidFill>
            <a:schemeClr val="lt2"/>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lvl="0" algn="ctr" rtl="0">
              <a:spcBef>
                <a:spcPts val="0"/>
              </a:spcBef>
              <a:buNone/>
            </a:pPr>
            <a:endParaRPr>
              <a:latin typeface="Droid Sans"/>
              <a:ea typeface="Droid Sans"/>
              <a:cs typeface="Droid Sans"/>
              <a:sym typeface="Droid Sans"/>
            </a:endParaRPr>
          </a:p>
        </p:txBody>
      </p:sp>
      <p:cxnSp>
        <p:nvCxnSpPr>
          <p:cNvPr id="1534" name="Shape 1534"/>
          <p:cNvCxnSpPr>
            <a:stCxn id="1533" idx="0"/>
            <a:endCxn id="1519" idx="2"/>
          </p:cNvCxnSpPr>
          <p:nvPr/>
        </p:nvCxnSpPr>
        <p:spPr>
          <a:xfrm rot="10800000">
            <a:off x="4258125" y="4135900"/>
            <a:ext cx="0" cy="467400"/>
          </a:xfrm>
          <a:prstGeom prst="straightConnector1">
            <a:avLst/>
          </a:prstGeom>
          <a:noFill/>
          <a:ln w="19050" cap="flat" cmpd="sng">
            <a:solidFill>
              <a:schemeClr val="dk2"/>
            </a:solidFill>
            <a:prstDash val="solid"/>
            <a:round/>
            <a:headEnd type="triangle" w="lg" len="lg"/>
            <a:tailEnd type="triangle" w="lg" len="lg"/>
          </a:ln>
        </p:spPr>
      </p:cxnSp>
      <p:sp>
        <p:nvSpPr>
          <p:cNvPr id="1535" name="Shape 1535"/>
          <p:cNvSpPr/>
          <p:nvPr/>
        </p:nvSpPr>
        <p:spPr>
          <a:xfrm>
            <a:off x="1375975" y="4603300"/>
            <a:ext cx="616800" cy="387300"/>
          </a:xfrm>
          <a:prstGeom prst="flowChartSummingJunction">
            <a:avLst/>
          </a:prstGeom>
          <a:solidFill>
            <a:schemeClr val="lt2"/>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lvl="0" algn="ctr" rtl="0">
              <a:spcBef>
                <a:spcPts val="0"/>
              </a:spcBef>
              <a:buNone/>
            </a:pPr>
            <a:endParaRPr>
              <a:latin typeface="Droid Sans"/>
              <a:ea typeface="Droid Sans"/>
              <a:cs typeface="Droid Sans"/>
              <a:sym typeface="Droid Sans"/>
            </a:endParaRPr>
          </a:p>
        </p:txBody>
      </p:sp>
      <p:cxnSp>
        <p:nvCxnSpPr>
          <p:cNvPr id="1536" name="Shape 1536"/>
          <p:cNvCxnSpPr/>
          <p:nvPr/>
        </p:nvCxnSpPr>
        <p:spPr>
          <a:xfrm rot="10800000">
            <a:off x="1684375" y="4135925"/>
            <a:ext cx="0" cy="467400"/>
          </a:xfrm>
          <a:prstGeom prst="straightConnector1">
            <a:avLst/>
          </a:prstGeom>
          <a:noFill/>
          <a:ln w="19050" cap="flat" cmpd="sng">
            <a:solidFill>
              <a:schemeClr val="dk2"/>
            </a:solidFill>
            <a:prstDash val="solid"/>
            <a:round/>
            <a:headEnd type="triangle" w="lg" len="lg"/>
            <a:tailEnd type="triangle" w="lg" len="lg"/>
          </a:ln>
        </p:spPr>
      </p:cxnSp>
      <p:sp>
        <p:nvSpPr>
          <p:cNvPr id="1537" name="Shape 1537"/>
          <p:cNvSpPr txBox="1"/>
          <p:nvPr/>
        </p:nvSpPr>
        <p:spPr>
          <a:xfrm>
            <a:off x="4560600" y="4617250"/>
            <a:ext cx="1090200" cy="359400"/>
          </a:xfrm>
          <a:prstGeom prst="rect">
            <a:avLst/>
          </a:prstGeom>
          <a:noFill/>
          <a:ln>
            <a:noFill/>
          </a:ln>
        </p:spPr>
        <p:txBody>
          <a:bodyPr wrap="square" lIns="91425" tIns="91425" rIns="91425" bIns="91425" anchor="t" anchorCtr="0">
            <a:noAutofit/>
          </a:bodyPr>
          <a:lstStyle/>
          <a:p>
            <a:pPr lvl="0" algn="ctr" rtl="0">
              <a:spcBef>
                <a:spcPts val="0"/>
              </a:spcBef>
              <a:buClr>
                <a:schemeClr val="dk1"/>
              </a:buClr>
              <a:buFont typeface="Arial"/>
              <a:buNone/>
            </a:pPr>
            <a:r>
              <a:rPr lang="en">
                <a:solidFill>
                  <a:schemeClr val="dk1"/>
                </a:solidFill>
                <a:latin typeface="Droid Sans"/>
                <a:ea typeface="Droid Sans"/>
                <a:cs typeface="Droid Sans"/>
                <a:sym typeface="Droid Sans"/>
              </a:rPr>
              <a:t>1.2.3.4:567</a:t>
            </a:r>
          </a:p>
        </p:txBody>
      </p:sp>
      <p:sp>
        <p:nvSpPr>
          <p:cNvPr id="1523" name="Shape 1523"/>
          <p:cNvSpPr/>
          <p:nvPr/>
        </p:nvSpPr>
        <p:spPr>
          <a:xfrm>
            <a:off x="534025" y="2223675"/>
            <a:ext cx="2169600" cy="387300"/>
          </a:xfrm>
          <a:prstGeom prst="rect">
            <a:avLst/>
          </a:prstGeom>
          <a:solidFill>
            <a:srgbClr val="6AA84F"/>
          </a:solidFill>
          <a:ln w="19050" cap="flat" cmpd="sng">
            <a:solidFill>
              <a:srgbClr val="666666"/>
            </a:solidFill>
            <a:prstDash val="solid"/>
            <a:round/>
            <a:headEnd type="none" w="med" len="med"/>
            <a:tailEnd type="none" w="med" len="med"/>
          </a:ln>
        </p:spPr>
        <p:txBody>
          <a:bodyPr wrap="square" lIns="91425" tIns="91425" rIns="91425" bIns="91425" anchor="ctr" anchorCtr="0">
            <a:noAutofit/>
          </a:bodyPr>
          <a:lstStyle/>
          <a:p>
            <a:pPr lvl="0" algn="ctr" rtl="0">
              <a:spcBef>
                <a:spcPts val="0"/>
              </a:spcBef>
              <a:buNone/>
            </a:pPr>
            <a:r>
              <a:rPr lang="en" b="1">
                <a:solidFill>
                  <a:srgbClr val="FFFFFF"/>
                </a:solidFill>
                <a:latin typeface="Droid Sans"/>
                <a:ea typeface="Droid Sans"/>
                <a:cs typeface="Droid Sans"/>
                <a:sym typeface="Droid Sans"/>
              </a:rPr>
              <a:t>OpenFlowRuleProvider</a:t>
            </a:r>
          </a:p>
        </p:txBody>
      </p:sp>
      <p:cxnSp>
        <p:nvCxnSpPr>
          <p:cNvPr id="1538" name="Shape 1538"/>
          <p:cNvCxnSpPr/>
          <p:nvPr/>
        </p:nvCxnSpPr>
        <p:spPr>
          <a:xfrm>
            <a:off x="76700" y="2769400"/>
            <a:ext cx="5715000" cy="6900"/>
          </a:xfrm>
          <a:prstGeom prst="straightConnector1">
            <a:avLst/>
          </a:prstGeom>
          <a:noFill/>
          <a:ln w="28575" cap="flat" cmpd="sng">
            <a:solidFill>
              <a:schemeClr val="dk2"/>
            </a:solidFill>
            <a:prstDash val="dash"/>
            <a:round/>
            <a:headEnd type="none" w="lg" len="lg"/>
            <a:tailEnd type="none" w="lg" len="lg"/>
          </a:ln>
        </p:spPr>
      </p:cxnSp>
      <p:sp>
        <p:nvSpPr>
          <p:cNvPr id="1539" name="Shape 1539"/>
          <p:cNvSpPr txBox="1"/>
          <p:nvPr/>
        </p:nvSpPr>
        <p:spPr>
          <a:xfrm>
            <a:off x="100193" y="2828575"/>
            <a:ext cx="1567200" cy="387000"/>
          </a:xfrm>
          <a:prstGeom prst="rect">
            <a:avLst/>
          </a:prstGeom>
          <a:noFill/>
          <a:ln>
            <a:noFill/>
          </a:ln>
        </p:spPr>
        <p:txBody>
          <a:bodyPr wrap="square" lIns="68575" tIns="68575" rIns="68575" bIns="68575" anchor="t" anchorCtr="0">
            <a:noAutofit/>
          </a:bodyPr>
          <a:lstStyle/>
          <a:p>
            <a:pPr lvl="0" rtl="0">
              <a:spcBef>
                <a:spcPts val="0"/>
              </a:spcBef>
              <a:buNone/>
            </a:pPr>
            <a:r>
              <a:rPr lang="en" sz="1800" b="1">
                <a:solidFill>
                  <a:srgbClr val="999999"/>
                </a:solidFill>
              </a:rPr>
              <a:t>Southbound</a:t>
            </a:r>
          </a:p>
        </p:txBody>
      </p:sp>
      <p:sp>
        <p:nvSpPr>
          <p:cNvPr id="1540" name="Shape 1540"/>
          <p:cNvSpPr/>
          <p:nvPr/>
        </p:nvSpPr>
        <p:spPr>
          <a:xfrm>
            <a:off x="6542575" y="891275"/>
            <a:ext cx="2318400" cy="669000"/>
          </a:xfrm>
          <a:prstGeom prst="rect">
            <a:avLst/>
          </a:prstGeom>
          <a:solidFill>
            <a:srgbClr val="A61C00"/>
          </a:solidFill>
          <a:ln w="19050" cap="flat" cmpd="sng">
            <a:solidFill>
              <a:srgbClr val="999999"/>
            </a:solidFill>
            <a:prstDash val="solid"/>
            <a:round/>
            <a:headEnd type="none" w="med" len="med"/>
            <a:tailEnd type="none" w="med" len="med"/>
          </a:ln>
        </p:spPr>
        <p:txBody>
          <a:bodyPr wrap="square" lIns="91425" tIns="91425" rIns="91425" bIns="91425" anchor="ctr" anchorCtr="0">
            <a:noAutofit/>
          </a:bodyPr>
          <a:lstStyle/>
          <a:p>
            <a:pPr lvl="0" algn="ctr" rtl="0">
              <a:spcBef>
                <a:spcPts val="0"/>
              </a:spcBef>
              <a:buNone/>
            </a:pPr>
            <a:r>
              <a:rPr lang="en" sz="2000" b="1">
                <a:solidFill>
                  <a:srgbClr val="FFFFFF"/>
                </a:solidFill>
                <a:latin typeface="Droid Sans"/>
                <a:ea typeface="Droid Sans"/>
                <a:cs typeface="Droid Sans"/>
                <a:sym typeface="Droid Sans"/>
              </a:rPr>
              <a:t>Application or</a:t>
            </a:r>
          </a:p>
          <a:p>
            <a:pPr lvl="0" algn="ctr" rtl="0">
              <a:spcBef>
                <a:spcPts val="0"/>
              </a:spcBef>
              <a:buNone/>
            </a:pPr>
            <a:r>
              <a:rPr lang="en" sz="2000" b="1">
                <a:solidFill>
                  <a:srgbClr val="FFFFFF"/>
                </a:solidFill>
                <a:latin typeface="Droid Sans"/>
                <a:ea typeface="Droid Sans"/>
                <a:cs typeface="Droid Sans"/>
                <a:sym typeface="Droid Sans"/>
              </a:rPr>
              <a:t>ONOS subsystem</a:t>
            </a:r>
          </a:p>
        </p:txBody>
      </p:sp>
      <p:cxnSp>
        <p:nvCxnSpPr>
          <p:cNvPr id="1541" name="Shape 1541"/>
          <p:cNvCxnSpPr>
            <a:stCxn id="1526" idx="3"/>
            <a:endCxn id="1540" idx="1"/>
          </p:cNvCxnSpPr>
          <p:nvPr/>
        </p:nvCxnSpPr>
        <p:spPr>
          <a:xfrm>
            <a:off x="6189475" y="1225775"/>
            <a:ext cx="353100" cy="0"/>
          </a:xfrm>
          <a:prstGeom prst="straightConnector1">
            <a:avLst/>
          </a:prstGeom>
          <a:noFill/>
          <a:ln w="19050" cap="flat" cmpd="sng">
            <a:solidFill>
              <a:schemeClr val="dk2"/>
            </a:solidFill>
            <a:prstDash val="solid"/>
            <a:round/>
            <a:headEnd type="triangle" w="lg" len="lg"/>
            <a:tailEnd type="triangle" w="lg" len="lg"/>
          </a:ln>
        </p:spPr>
      </p:cxn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545"/>
        <p:cNvGrpSpPr/>
        <p:nvPr/>
      </p:nvGrpSpPr>
      <p:grpSpPr>
        <a:xfrm>
          <a:off x="0" y="0"/>
          <a:ext cx="0" cy="0"/>
          <a:chOff x="0" y="0"/>
          <a:chExt cx="0" cy="0"/>
        </a:xfrm>
      </p:grpSpPr>
      <p:sp>
        <p:nvSpPr>
          <p:cNvPr id="1546" name="Shape 1546"/>
          <p:cNvSpPr txBox="1">
            <a:spLocks noGrp="1"/>
          </p:cNvSpPr>
          <p:nvPr>
            <p:ph type="ctrTitle" idx="4294967295"/>
          </p:nvPr>
        </p:nvSpPr>
        <p:spPr>
          <a:xfrm>
            <a:off x="311736" y="754790"/>
            <a:ext cx="8520600" cy="4030500"/>
          </a:xfrm>
          <a:prstGeom prst="rect">
            <a:avLst/>
          </a:prstGeom>
        </p:spPr>
        <p:txBody>
          <a:bodyPr wrap="square" lIns="91425" tIns="91425" rIns="91425" bIns="91425" anchor="ctr" anchorCtr="0">
            <a:noAutofit/>
          </a:bodyPr>
          <a:lstStyle/>
          <a:p>
            <a:pPr lvl="0" algn="ctr" rtl="0">
              <a:spcBef>
                <a:spcPts val="0"/>
              </a:spcBef>
              <a:buNone/>
            </a:pPr>
            <a:r>
              <a:rPr lang="en" sz="5500" b="1">
                <a:solidFill>
                  <a:schemeClr val="dk1"/>
                </a:solidFill>
              </a:rPr>
              <a:t>Applications</a:t>
            </a:r>
          </a:p>
        </p:txBody>
      </p:sp>
      <p:sp>
        <p:nvSpPr>
          <p:cNvPr id="1547" name="Shape 1547"/>
          <p:cNvSpPr txBox="1">
            <a:spLocks noGrp="1"/>
          </p:cNvSpPr>
          <p:nvPr>
            <p:ph type="sldNum" idx="12"/>
          </p:nvPr>
        </p:nvSpPr>
        <p:spPr>
          <a:xfrm>
            <a:off x="8472457" y="4663216"/>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54</a:t>
            </a:fld>
            <a:endParaRPr lang="en"/>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551"/>
        <p:cNvGrpSpPr/>
        <p:nvPr/>
      </p:nvGrpSpPr>
      <p:grpSpPr>
        <a:xfrm>
          <a:off x="0" y="0"/>
          <a:ext cx="0" cy="0"/>
          <a:chOff x="0" y="0"/>
          <a:chExt cx="0" cy="0"/>
        </a:xfrm>
      </p:grpSpPr>
      <p:sp>
        <p:nvSpPr>
          <p:cNvPr id="1552" name="Shape 1552"/>
          <p:cNvSpPr txBox="1">
            <a:spLocks noGrp="1"/>
          </p:cNvSpPr>
          <p:nvPr>
            <p:ph type="title"/>
          </p:nvPr>
        </p:nvSpPr>
        <p:spPr>
          <a:xfrm>
            <a:off x="311700" y="140225"/>
            <a:ext cx="8520600" cy="572700"/>
          </a:xfrm>
          <a:prstGeom prst="rect">
            <a:avLst/>
          </a:prstGeom>
        </p:spPr>
        <p:txBody>
          <a:bodyPr wrap="square" lIns="91425" tIns="91425" rIns="91425" bIns="91425" anchor="b" anchorCtr="0">
            <a:noAutofit/>
          </a:bodyPr>
          <a:lstStyle/>
          <a:p>
            <a:pPr lvl="0" rtl="0">
              <a:spcBef>
                <a:spcPts val="0"/>
              </a:spcBef>
              <a:buNone/>
            </a:pPr>
            <a:r>
              <a:rPr lang="en"/>
              <a:t>Developing ONOS applications</a:t>
            </a:r>
          </a:p>
        </p:txBody>
      </p:sp>
      <p:sp>
        <p:nvSpPr>
          <p:cNvPr id="1553" name="Shape 1553"/>
          <p:cNvSpPr txBox="1">
            <a:spLocks noGrp="1"/>
          </p:cNvSpPr>
          <p:nvPr>
            <p:ph type="body" idx="1"/>
          </p:nvPr>
        </p:nvSpPr>
        <p:spPr>
          <a:xfrm>
            <a:off x="311700" y="847675"/>
            <a:ext cx="8520600" cy="3957600"/>
          </a:xfrm>
          <a:prstGeom prst="rect">
            <a:avLst/>
          </a:prstGeom>
        </p:spPr>
        <p:txBody>
          <a:bodyPr wrap="square" lIns="91425" tIns="91425" rIns="91425" bIns="91425" anchor="t" anchorCtr="0">
            <a:noAutofit/>
          </a:bodyPr>
          <a:lstStyle/>
          <a:p>
            <a:pPr lvl="0" rtl="0">
              <a:lnSpc>
                <a:spcPct val="115000"/>
              </a:lnSpc>
              <a:spcBef>
                <a:spcPts val="0"/>
              </a:spcBef>
              <a:buNone/>
            </a:pPr>
            <a:r>
              <a:rPr lang="en" sz="2400"/>
              <a:t>ONOS applications:</a:t>
            </a:r>
          </a:p>
          <a:p>
            <a:pPr marL="457200" lvl="0" indent="-381000" rtl="0">
              <a:lnSpc>
                <a:spcPct val="115000"/>
              </a:lnSpc>
              <a:spcBef>
                <a:spcPts val="0"/>
              </a:spcBef>
              <a:buClr>
                <a:srgbClr val="000000"/>
              </a:buClr>
              <a:buSzPct val="100000"/>
            </a:pPr>
            <a:r>
              <a:rPr lang="en" sz="2400"/>
              <a:t>Interact with the northbound Java, REST, gRPC interface</a:t>
            </a:r>
          </a:p>
          <a:p>
            <a:pPr marL="457200" lvl="0" indent="-381000" rtl="0">
              <a:lnSpc>
                <a:spcPct val="115000"/>
              </a:lnSpc>
              <a:spcBef>
                <a:spcPts val="0"/>
              </a:spcBef>
              <a:buClr>
                <a:srgbClr val="000000"/>
              </a:buClr>
              <a:buSzPct val="100000"/>
            </a:pPr>
            <a:r>
              <a:rPr lang="en" sz="2400">
                <a:solidFill>
                  <a:srgbClr val="0000FF"/>
                </a:solidFill>
              </a:rPr>
              <a:t>Device and protocol agnostic</a:t>
            </a:r>
          </a:p>
          <a:p>
            <a:pPr marL="457200" lvl="0" indent="-381000" rtl="0">
              <a:lnSpc>
                <a:spcPct val="115000"/>
              </a:lnSpc>
              <a:spcBef>
                <a:spcPts val="0"/>
              </a:spcBef>
              <a:buClr>
                <a:srgbClr val="000000"/>
              </a:buClr>
              <a:buSzPct val="100000"/>
            </a:pPr>
            <a:r>
              <a:rPr lang="en" sz="2400">
                <a:solidFill>
                  <a:srgbClr val="0000FF"/>
                </a:solidFill>
              </a:rPr>
              <a:t>Augment ONOS</a:t>
            </a:r>
            <a:r>
              <a:rPr lang="en" sz="2400"/>
              <a:t> though modularity</a:t>
            </a:r>
          </a:p>
          <a:p>
            <a:pPr marL="457200" lvl="0" indent="-381000" rtl="0">
              <a:lnSpc>
                <a:spcPct val="115000"/>
              </a:lnSpc>
              <a:spcBef>
                <a:spcPts val="0"/>
              </a:spcBef>
              <a:buClr>
                <a:srgbClr val="000000"/>
              </a:buClr>
              <a:buSzPct val="100000"/>
            </a:pPr>
            <a:r>
              <a:rPr lang="en" sz="2400"/>
              <a:t>Provide GUI,REST,CLI and distributed stores.</a:t>
            </a:r>
          </a:p>
          <a:p>
            <a:pPr marL="457200" lvl="0" indent="-381000" rtl="0">
              <a:lnSpc>
                <a:spcPct val="115000"/>
              </a:lnSpc>
              <a:spcBef>
                <a:spcPts val="0"/>
              </a:spcBef>
              <a:buClr>
                <a:srgbClr val="000000"/>
              </a:buClr>
              <a:buSzPct val="100000"/>
            </a:pPr>
            <a:r>
              <a:rPr lang="en" sz="2400"/>
              <a:t>Shape the network.</a:t>
            </a:r>
          </a:p>
          <a:p>
            <a:pPr marL="457200" lvl="0" indent="-381000" rtl="0">
              <a:lnSpc>
                <a:spcPct val="115000"/>
              </a:lnSpc>
              <a:spcBef>
                <a:spcPts val="0"/>
              </a:spcBef>
              <a:buClr>
                <a:srgbClr val="000000"/>
              </a:buClr>
              <a:buSzPct val="100000"/>
            </a:pPr>
            <a:r>
              <a:rPr lang="en" sz="2400"/>
              <a:t>Easy to start with </a:t>
            </a:r>
            <a:r>
              <a:rPr lang="en" sz="2400">
                <a:solidFill>
                  <a:srgbClr val="0000FF"/>
                </a:solidFill>
              </a:rPr>
              <a:t>auto generated basic code</a:t>
            </a:r>
            <a:r>
              <a:rPr lang="en" sz="2400"/>
              <a:t> via maven archetypes.</a:t>
            </a:r>
          </a:p>
        </p:txBody>
      </p:sp>
      <p:sp>
        <p:nvSpPr>
          <p:cNvPr id="1554" name="Shape 1554"/>
          <p:cNvSpPr txBox="1">
            <a:spLocks noGrp="1"/>
          </p:cNvSpPr>
          <p:nvPr>
            <p:ph type="sldNum" idx="12"/>
          </p:nvPr>
        </p:nvSpPr>
        <p:spPr>
          <a:xfrm>
            <a:off x="8472457" y="4663216"/>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55</a:t>
            </a:fld>
            <a:endParaRPr lang="en"/>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558"/>
        <p:cNvGrpSpPr/>
        <p:nvPr/>
      </p:nvGrpSpPr>
      <p:grpSpPr>
        <a:xfrm>
          <a:off x="0" y="0"/>
          <a:ext cx="0" cy="0"/>
          <a:chOff x="0" y="0"/>
          <a:chExt cx="0" cy="0"/>
        </a:xfrm>
      </p:grpSpPr>
      <p:sp>
        <p:nvSpPr>
          <p:cNvPr id="1559" name="Shape 1559"/>
          <p:cNvSpPr txBox="1">
            <a:spLocks noGrp="1"/>
          </p:cNvSpPr>
          <p:nvPr>
            <p:ph type="title"/>
          </p:nvPr>
        </p:nvSpPr>
        <p:spPr>
          <a:xfrm>
            <a:off x="311700" y="140225"/>
            <a:ext cx="8520600" cy="572700"/>
          </a:xfrm>
          <a:prstGeom prst="rect">
            <a:avLst/>
          </a:prstGeom>
        </p:spPr>
        <p:txBody>
          <a:bodyPr wrap="square" lIns="91425" tIns="91425" rIns="91425" bIns="91425" anchor="b" anchorCtr="0">
            <a:noAutofit/>
          </a:bodyPr>
          <a:lstStyle/>
          <a:p>
            <a:pPr lvl="0" rtl="0">
              <a:spcBef>
                <a:spcPts val="0"/>
              </a:spcBef>
              <a:buNone/>
            </a:pPr>
            <a:r>
              <a:rPr lang="en"/>
              <a:t>Example Applications</a:t>
            </a:r>
          </a:p>
        </p:txBody>
      </p:sp>
      <p:sp>
        <p:nvSpPr>
          <p:cNvPr id="1560" name="Shape 1560"/>
          <p:cNvSpPr txBox="1">
            <a:spLocks noGrp="1"/>
          </p:cNvSpPr>
          <p:nvPr>
            <p:ph type="body" idx="1"/>
          </p:nvPr>
        </p:nvSpPr>
        <p:spPr>
          <a:xfrm>
            <a:off x="311700" y="847675"/>
            <a:ext cx="8520600" cy="3957600"/>
          </a:xfrm>
          <a:prstGeom prst="rect">
            <a:avLst/>
          </a:prstGeom>
        </p:spPr>
        <p:txBody>
          <a:bodyPr wrap="square" lIns="91425" tIns="91425" rIns="91425" bIns="91425" anchor="t" anchorCtr="0">
            <a:noAutofit/>
          </a:bodyPr>
          <a:lstStyle/>
          <a:p>
            <a:pPr marL="457200" lvl="0" indent="-228600" rtl="0">
              <a:spcBef>
                <a:spcPts val="0"/>
              </a:spcBef>
              <a:buFont typeface="Droid Sans"/>
            </a:pPr>
            <a:r>
              <a:rPr lang="en">
                <a:latin typeface="Droid Sans"/>
                <a:ea typeface="Droid Sans"/>
                <a:cs typeface="Droid Sans"/>
                <a:sym typeface="Droid Sans"/>
              </a:rPr>
              <a:t>SDN-IP Peering</a:t>
            </a:r>
          </a:p>
          <a:p>
            <a:pPr marL="914400" lvl="1" indent="-342900" rtl="0">
              <a:spcBef>
                <a:spcPts val="0"/>
              </a:spcBef>
              <a:buSzPct val="100000"/>
              <a:buFont typeface="Droid Sans"/>
            </a:pPr>
            <a:r>
              <a:rPr lang="en" sz="1800">
                <a:latin typeface="Droid Sans"/>
                <a:ea typeface="Droid Sans"/>
                <a:cs typeface="Droid Sans"/>
                <a:sym typeface="Droid Sans"/>
              </a:rPr>
              <a:t>Connect internal BGP software daemon to external BGP routers</a:t>
            </a:r>
          </a:p>
          <a:p>
            <a:pPr marL="914400" lvl="1" indent="-342900" rtl="0">
              <a:spcBef>
                <a:spcPts val="0"/>
              </a:spcBef>
              <a:buSzPct val="100000"/>
              <a:buFont typeface="Droid Sans"/>
            </a:pPr>
            <a:r>
              <a:rPr lang="en" sz="1800">
                <a:latin typeface="Droid Sans"/>
                <a:ea typeface="Droid Sans"/>
                <a:cs typeface="Droid Sans"/>
                <a:sym typeface="Droid Sans"/>
              </a:rPr>
              <a:t>Install learned routes to forward IP traffic to appropriate egress point</a:t>
            </a:r>
          </a:p>
          <a:p>
            <a:pPr marL="457200" lvl="0" indent="-228600" rtl="0">
              <a:spcBef>
                <a:spcPts val="0"/>
              </a:spcBef>
              <a:buFont typeface="Droid Sans"/>
            </a:pPr>
            <a:r>
              <a:rPr lang="en">
                <a:latin typeface="Droid Sans"/>
                <a:ea typeface="Droid Sans"/>
                <a:cs typeface="Droid Sans"/>
                <a:sym typeface="Droid Sans"/>
              </a:rPr>
              <a:t>Multi-level (IP / Optical) Provisioning</a:t>
            </a:r>
          </a:p>
          <a:p>
            <a:pPr marL="914400" lvl="1" indent="-342900" rtl="0">
              <a:spcBef>
                <a:spcPts val="0"/>
              </a:spcBef>
              <a:buSzPct val="100000"/>
              <a:buFont typeface="Droid Sans"/>
            </a:pPr>
            <a:r>
              <a:rPr lang="en" sz="1800">
                <a:latin typeface="Droid Sans"/>
                <a:ea typeface="Droid Sans"/>
                <a:cs typeface="Droid Sans"/>
                <a:sym typeface="Droid Sans"/>
              </a:rPr>
              <a:t>Provision optical paths/tunnels with constraints</a:t>
            </a:r>
          </a:p>
          <a:p>
            <a:pPr marL="457200" lvl="0" indent="-368300" rtl="0">
              <a:spcBef>
                <a:spcPts val="0"/>
              </a:spcBef>
              <a:buSzPct val="100000"/>
              <a:buFont typeface="Droid Sans"/>
            </a:pPr>
            <a:r>
              <a:rPr lang="en" sz="2200">
                <a:latin typeface="Droid Sans"/>
                <a:ea typeface="Droid Sans"/>
                <a:cs typeface="Droid Sans"/>
                <a:sym typeface="Droid Sans"/>
              </a:rPr>
              <a:t>Content Acquisition / Video Streaming (DirecTV)</a:t>
            </a:r>
          </a:p>
          <a:p>
            <a:pPr marL="914400" lvl="1" indent="-342900" rtl="0">
              <a:spcBef>
                <a:spcPts val="0"/>
              </a:spcBef>
              <a:buSzPct val="100000"/>
              <a:buFont typeface="Droid Sans"/>
            </a:pPr>
            <a:r>
              <a:rPr lang="en" sz="1800">
                <a:latin typeface="Droid Sans"/>
                <a:ea typeface="Droid Sans"/>
                <a:cs typeface="Droid Sans"/>
                <a:sym typeface="Droid Sans"/>
              </a:rPr>
              <a:t>Establish multicast forwarding from a sender to set of receivers</a:t>
            </a:r>
          </a:p>
          <a:p>
            <a:pPr marL="457200" lvl="0" indent="-368300" rtl="0">
              <a:spcBef>
                <a:spcPts val="0"/>
              </a:spcBef>
              <a:buSzPct val="100000"/>
              <a:buFont typeface="Droid Sans"/>
            </a:pPr>
            <a:r>
              <a:rPr lang="en" sz="2200">
                <a:latin typeface="Droid Sans"/>
                <a:ea typeface="Droid Sans"/>
                <a:cs typeface="Droid Sans"/>
                <a:sym typeface="Droid Sans"/>
              </a:rPr>
              <a:t>Virtual Network Gateway (vBNG)</a:t>
            </a:r>
          </a:p>
          <a:p>
            <a:pPr marL="914400" lvl="1" indent="-342900" rtl="0">
              <a:spcBef>
                <a:spcPts val="0"/>
              </a:spcBef>
              <a:buSzPct val="100000"/>
              <a:buFont typeface="Droid Sans"/>
            </a:pPr>
            <a:r>
              <a:rPr lang="en" sz="1800">
                <a:latin typeface="Droid Sans"/>
                <a:ea typeface="Droid Sans"/>
                <a:cs typeface="Droid Sans"/>
                <a:sym typeface="Droid Sans"/>
              </a:rPr>
              <a:t>Provide connectivity between a private host and the Internet</a:t>
            </a:r>
          </a:p>
          <a:p>
            <a:pPr marL="457200" lvl="0" indent="-368300" rtl="0">
              <a:spcBef>
                <a:spcPts val="0"/>
              </a:spcBef>
              <a:buSzPct val="100000"/>
              <a:buFont typeface="Droid Sans"/>
            </a:pPr>
            <a:r>
              <a:rPr lang="en" sz="2200">
                <a:latin typeface="Droid Sans"/>
                <a:ea typeface="Droid Sans"/>
                <a:cs typeface="Droid Sans"/>
                <a:sym typeface="Droid Sans"/>
              </a:rPr>
              <a:t>Bandwidth Calendaring</a:t>
            </a:r>
          </a:p>
          <a:p>
            <a:pPr marL="914400" lvl="1" indent="-342900" rtl="0">
              <a:spcBef>
                <a:spcPts val="0"/>
              </a:spcBef>
              <a:buSzPct val="100000"/>
              <a:buFont typeface="Droid Sans"/>
            </a:pPr>
            <a:r>
              <a:rPr lang="en" sz="1800">
                <a:latin typeface="Droid Sans"/>
                <a:ea typeface="Droid Sans"/>
                <a:cs typeface="Droid Sans"/>
                <a:sym typeface="Droid Sans"/>
              </a:rPr>
              <a:t>Establish tunnels with bandwidth guarantees between two points at a given time</a:t>
            </a:r>
          </a:p>
        </p:txBody>
      </p:sp>
      <p:sp>
        <p:nvSpPr>
          <p:cNvPr id="1561" name="Shape 1561"/>
          <p:cNvSpPr txBox="1">
            <a:spLocks noGrp="1"/>
          </p:cNvSpPr>
          <p:nvPr>
            <p:ph type="sldNum" idx="12"/>
          </p:nvPr>
        </p:nvSpPr>
        <p:spPr>
          <a:xfrm>
            <a:off x="8472457" y="4663216"/>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56</a:t>
            </a:fld>
            <a:endParaRPr lang="en"/>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565"/>
        <p:cNvGrpSpPr/>
        <p:nvPr/>
      </p:nvGrpSpPr>
      <p:grpSpPr>
        <a:xfrm>
          <a:off x="0" y="0"/>
          <a:ext cx="0" cy="0"/>
          <a:chOff x="0" y="0"/>
          <a:chExt cx="0" cy="0"/>
        </a:xfrm>
      </p:grpSpPr>
      <p:sp>
        <p:nvSpPr>
          <p:cNvPr id="1566" name="Shape 1566"/>
          <p:cNvSpPr txBox="1">
            <a:spLocks noGrp="1"/>
          </p:cNvSpPr>
          <p:nvPr>
            <p:ph type="title"/>
          </p:nvPr>
        </p:nvSpPr>
        <p:spPr>
          <a:xfrm>
            <a:off x="311700" y="140225"/>
            <a:ext cx="8520600" cy="572700"/>
          </a:xfrm>
          <a:prstGeom prst="rect">
            <a:avLst/>
          </a:prstGeom>
        </p:spPr>
        <p:txBody>
          <a:bodyPr wrap="square" lIns="91425" tIns="91425" rIns="91425" bIns="91425" anchor="b" anchorCtr="0">
            <a:noAutofit/>
          </a:bodyPr>
          <a:lstStyle/>
          <a:p>
            <a:pPr lvl="0" rtl="0">
              <a:spcBef>
                <a:spcPts val="0"/>
              </a:spcBef>
              <a:buNone/>
            </a:pPr>
            <a:r>
              <a:rPr lang="en"/>
              <a:t>ONOS NREN Deployments</a:t>
            </a:r>
          </a:p>
        </p:txBody>
      </p:sp>
      <p:sp>
        <p:nvSpPr>
          <p:cNvPr id="1567" name="Shape 1567"/>
          <p:cNvSpPr txBox="1">
            <a:spLocks noGrp="1"/>
          </p:cNvSpPr>
          <p:nvPr>
            <p:ph type="sldNum" idx="12"/>
          </p:nvPr>
        </p:nvSpPr>
        <p:spPr>
          <a:xfrm>
            <a:off x="8472457" y="4663216"/>
            <a:ext cx="548700" cy="393600"/>
          </a:xfrm>
          <a:prstGeom prst="rect">
            <a:avLst/>
          </a:prstGeom>
        </p:spPr>
        <p:txBody>
          <a:bodyPr wrap="square" lIns="91425" tIns="91425" rIns="91425" bIns="91425" anchor="ctr" anchorCtr="0">
            <a:noAutofit/>
          </a:bodyPr>
          <a:lstStyle/>
          <a:p>
            <a:pPr lvl="0" rtl="0">
              <a:spcBef>
                <a:spcPts val="0"/>
              </a:spcBef>
              <a:buNone/>
            </a:pPr>
            <a:fld id="{00000000-1234-1234-1234-123412341234}" type="slidenum">
              <a:rPr lang="en"/>
              <a:t>57</a:t>
            </a:fld>
            <a:endParaRPr lang="en"/>
          </a:p>
        </p:txBody>
      </p:sp>
      <p:sp>
        <p:nvSpPr>
          <p:cNvPr id="1568" name="Shape 1568"/>
          <p:cNvSpPr txBox="1"/>
          <p:nvPr/>
        </p:nvSpPr>
        <p:spPr>
          <a:xfrm>
            <a:off x="31948" y="809350"/>
            <a:ext cx="4192800" cy="3926100"/>
          </a:xfrm>
          <a:prstGeom prst="rect">
            <a:avLst/>
          </a:prstGeom>
          <a:noFill/>
          <a:ln>
            <a:noFill/>
          </a:ln>
        </p:spPr>
        <p:txBody>
          <a:bodyPr wrap="square" lIns="91425" tIns="45700" rIns="91425" bIns="45700" anchor="t" anchorCtr="0">
            <a:noAutofit/>
          </a:bodyPr>
          <a:lstStyle/>
          <a:p>
            <a:pPr marL="228600" lvl="0" indent="-165100" rtl="0">
              <a:lnSpc>
                <a:spcPct val="90000"/>
              </a:lnSpc>
              <a:spcBef>
                <a:spcPts val="0"/>
              </a:spcBef>
              <a:buClr>
                <a:srgbClr val="000000"/>
              </a:buClr>
              <a:buSzPct val="100000"/>
              <a:buChar char="•"/>
            </a:pPr>
            <a:r>
              <a:rPr lang="en" sz="1800">
                <a:solidFill>
                  <a:srgbClr val="000000"/>
                </a:solidFill>
              </a:rPr>
              <a:t>Expand</a:t>
            </a:r>
          </a:p>
          <a:p>
            <a:pPr marL="685800" lvl="1" indent="-190500" rtl="0">
              <a:lnSpc>
                <a:spcPct val="90000"/>
              </a:lnSpc>
              <a:spcBef>
                <a:spcPts val="500"/>
              </a:spcBef>
              <a:buClr>
                <a:srgbClr val="000000"/>
              </a:buClr>
              <a:buSzPct val="100000"/>
              <a:buChar char="•"/>
            </a:pPr>
            <a:r>
              <a:rPr lang="en" sz="1800">
                <a:solidFill>
                  <a:srgbClr val="000000"/>
                </a:solidFill>
              </a:rPr>
              <a:t>Deploy ONOS and its apps </a:t>
            </a:r>
            <a:br>
              <a:rPr lang="en" sz="1800">
                <a:solidFill>
                  <a:srgbClr val="000000"/>
                </a:solidFill>
              </a:rPr>
            </a:br>
            <a:r>
              <a:rPr lang="en" sz="1800">
                <a:solidFill>
                  <a:srgbClr val="000000"/>
                </a:solidFill>
              </a:rPr>
              <a:t>on your network</a:t>
            </a:r>
          </a:p>
          <a:p>
            <a:pPr marL="228600" lvl="0" indent="-165100" rtl="0">
              <a:lnSpc>
                <a:spcPct val="90000"/>
              </a:lnSpc>
              <a:spcBef>
                <a:spcPts val="1000"/>
              </a:spcBef>
              <a:buClr>
                <a:srgbClr val="000000"/>
              </a:buClr>
              <a:buSzPct val="100000"/>
              <a:buChar char="•"/>
            </a:pPr>
            <a:r>
              <a:rPr lang="en" sz="1800">
                <a:solidFill>
                  <a:srgbClr val="000000"/>
                </a:solidFill>
              </a:rPr>
              <a:t>Guide</a:t>
            </a:r>
          </a:p>
          <a:p>
            <a:pPr marL="685800" lvl="1" indent="-190500" rtl="0">
              <a:lnSpc>
                <a:spcPct val="90000"/>
              </a:lnSpc>
              <a:spcBef>
                <a:spcPts val="500"/>
              </a:spcBef>
              <a:buClr>
                <a:srgbClr val="000000"/>
              </a:buClr>
              <a:buSzPct val="100000"/>
              <a:buChar char="•"/>
            </a:pPr>
            <a:r>
              <a:rPr lang="en" sz="1800">
                <a:solidFill>
                  <a:srgbClr val="000000"/>
                </a:solidFill>
              </a:rPr>
              <a:t>ONF provides </a:t>
            </a:r>
            <a:br>
              <a:rPr lang="en" sz="1800">
                <a:solidFill>
                  <a:srgbClr val="000000"/>
                </a:solidFill>
              </a:rPr>
            </a:br>
            <a:r>
              <a:rPr lang="en" sz="1800">
                <a:solidFill>
                  <a:srgbClr val="000000"/>
                </a:solidFill>
              </a:rPr>
              <a:t>resources, guides and </a:t>
            </a:r>
            <a:br>
              <a:rPr lang="en" sz="1800">
                <a:solidFill>
                  <a:srgbClr val="000000"/>
                </a:solidFill>
              </a:rPr>
            </a:br>
            <a:r>
              <a:rPr lang="en" sz="1800">
                <a:solidFill>
                  <a:srgbClr val="000000"/>
                </a:solidFill>
              </a:rPr>
              <a:t>tips to help your deployment</a:t>
            </a:r>
          </a:p>
          <a:p>
            <a:pPr marL="228600" lvl="0" indent="-165100" rtl="0">
              <a:lnSpc>
                <a:spcPct val="90000"/>
              </a:lnSpc>
              <a:spcBef>
                <a:spcPts val="1000"/>
              </a:spcBef>
              <a:buClr>
                <a:srgbClr val="000000"/>
              </a:buClr>
              <a:buSzPct val="100000"/>
              <a:buChar char="•"/>
            </a:pPr>
            <a:r>
              <a:rPr lang="en" sz="1800">
                <a:solidFill>
                  <a:srgbClr val="000000"/>
                </a:solidFill>
              </a:rPr>
              <a:t>Share</a:t>
            </a:r>
          </a:p>
          <a:p>
            <a:pPr marL="685800" lvl="1" indent="-190500" rtl="0">
              <a:lnSpc>
                <a:spcPct val="90000"/>
              </a:lnSpc>
              <a:spcBef>
                <a:spcPts val="500"/>
              </a:spcBef>
              <a:buClr>
                <a:srgbClr val="000000"/>
              </a:buClr>
              <a:buSzPct val="100000"/>
              <a:buChar char="•"/>
            </a:pPr>
            <a:r>
              <a:rPr lang="en" sz="1800">
                <a:solidFill>
                  <a:srgbClr val="000000"/>
                </a:solidFill>
              </a:rPr>
              <a:t>ONF shares your </a:t>
            </a:r>
            <a:br>
              <a:rPr lang="en" sz="1800">
                <a:solidFill>
                  <a:srgbClr val="000000"/>
                </a:solidFill>
              </a:rPr>
            </a:br>
            <a:r>
              <a:rPr lang="en" sz="1800">
                <a:solidFill>
                  <a:srgbClr val="000000"/>
                </a:solidFill>
              </a:rPr>
              <a:t>deployment with the world</a:t>
            </a:r>
          </a:p>
        </p:txBody>
      </p:sp>
      <p:pic>
        <p:nvPicPr>
          <p:cNvPr id="1569" name="Shape 1569" descr="worldmap.png"/>
          <p:cNvPicPr preferRelativeResize="0"/>
          <p:nvPr/>
        </p:nvPicPr>
        <p:blipFill rotWithShape="1">
          <a:blip r:embed="rId3">
            <a:alphaModFix/>
          </a:blip>
          <a:srcRect/>
          <a:stretch/>
        </p:blipFill>
        <p:spPr>
          <a:xfrm>
            <a:off x="2821961" y="1380855"/>
            <a:ext cx="6152805" cy="3154037"/>
          </a:xfrm>
          <a:prstGeom prst="rect">
            <a:avLst/>
          </a:prstGeom>
          <a:noFill/>
          <a:ln>
            <a:noFill/>
          </a:ln>
        </p:spPr>
      </p:pic>
      <p:pic>
        <p:nvPicPr>
          <p:cNvPr id="1570" name="Shape 1570" descr="map-eu-green.png"/>
          <p:cNvPicPr preferRelativeResize="0"/>
          <p:nvPr/>
        </p:nvPicPr>
        <p:blipFill rotWithShape="1">
          <a:blip r:embed="rId4">
            <a:alphaModFix/>
          </a:blip>
          <a:srcRect/>
          <a:stretch/>
        </p:blipFill>
        <p:spPr>
          <a:xfrm>
            <a:off x="5357833" y="1577976"/>
            <a:ext cx="1025139" cy="611010"/>
          </a:xfrm>
          <a:prstGeom prst="rect">
            <a:avLst/>
          </a:prstGeom>
          <a:noFill/>
          <a:ln>
            <a:noFill/>
          </a:ln>
        </p:spPr>
      </p:pic>
      <p:pic>
        <p:nvPicPr>
          <p:cNvPr id="1571" name="Shape 1571" descr="map-south-america-green.png"/>
          <p:cNvPicPr preferRelativeResize="0"/>
          <p:nvPr/>
        </p:nvPicPr>
        <p:blipFill rotWithShape="1">
          <a:blip r:embed="rId5">
            <a:alphaModFix/>
          </a:blip>
          <a:srcRect/>
          <a:stretch/>
        </p:blipFill>
        <p:spPr>
          <a:xfrm>
            <a:off x="4155390" y="2456996"/>
            <a:ext cx="847530" cy="1517889"/>
          </a:xfrm>
          <a:prstGeom prst="rect">
            <a:avLst/>
          </a:prstGeom>
          <a:noFill/>
          <a:ln>
            <a:noFill/>
          </a:ln>
        </p:spPr>
      </p:pic>
      <p:pic>
        <p:nvPicPr>
          <p:cNvPr id="1572" name="Shape 1572" descr="map-us-green.png"/>
          <p:cNvPicPr preferRelativeResize="0"/>
          <p:nvPr/>
        </p:nvPicPr>
        <p:blipFill rotWithShape="1">
          <a:blip r:embed="rId6">
            <a:alphaModFix/>
          </a:blip>
          <a:srcRect/>
          <a:stretch/>
        </p:blipFill>
        <p:spPr>
          <a:xfrm>
            <a:off x="3573609" y="1952508"/>
            <a:ext cx="985500" cy="453329"/>
          </a:xfrm>
          <a:prstGeom prst="rect">
            <a:avLst/>
          </a:prstGeom>
          <a:noFill/>
          <a:ln>
            <a:noFill/>
          </a:ln>
        </p:spPr>
      </p:pic>
      <p:pic>
        <p:nvPicPr>
          <p:cNvPr id="1573" name="Shape 1573" descr="internet2.jpg"/>
          <p:cNvPicPr preferRelativeResize="0"/>
          <p:nvPr/>
        </p:nvPicPr>
        <p:blipFill rotWithShape="1">
          <a:blip r:embed="rId7">
            <a:alphaModFix/>
          </a:blip>
          <a:srcRect/>
          <a:stretch/>
        </p:blipFill>
        <p:spPr>
          <a:xfrm>
            <a:off x="2587020" y="1931619"/>
            <a:ext cx="649500" cy="482100"/>
          </a:xfrm>
          <a:prstGeom prst="rect">
            <a:avLst/>
          </a:prstGeom>
          <a:noFill/>
          <a:ln>
            <a:noFill/>
          </a:ln>
        </p:spPr>
      </p:pic>
      <p:cxnSp>
        <p:nvCxnSpPr>
          <p:cNvPr id="1574" name="Shape 1574"/>
          <p:cNvCxnSpPr>
            <a:endCxn id="1573" idx="3"/>
          </p:cNvCxnSpPr>
          <p:nvPr/>
        </p:nvCxnSpPr>
        <p:spPr>
          <a:xfrm rot="10800000">
            <a:off x="3236520" y="2172669"/>
            <a:ext cx="603600" cy="87300"/>
          </a:xfrm>
          <a:prstGeom prst="straightConnector1">
            <a:avLst/>
          </a:prstGeom>
          <a:noFill/>
          <a:ln w="25400" cap="flat" cmpd="sng">
            <a:solidFill>
              <a:srgbClr val="1F497D"/>
            </a:solidFill>
            <a:prstDash val="solid"/>
            <a:bevel/>
            <a:headEnd type="none" w="med" len="med"/>
            <a:tailEnd type="none" w="med" len="med"/>
          </a:ln>
        </p:spPr>
      </p:cxnSp>
      <p:pic>
        <p:nvPicPr>
          <p:cNvPr id="1575" name="Shape 1575" descr="fiu_logo.jpg"/>
          <p:cNvPicPr preferRelativeResize="0"/>
          <p:nvPr/>
        </p:nvPicPr>
        <p:blipFill rotWithShape="1">
          <a:blip r:embed="rId8">
            <a:alphaModFix/>
          </a:blip>
          <a:srcRect/>
          <a:stretch/>
        </p:blipFill>
        <p:spPr>
          <a:xfrm>
            <a:off x="5377546" y="3763590"/>
            <a:ext cx="295650" cy="220533"/>
          </a:xfrm>
          <a:prstGeom prst="rect">
            <a:avLst/>
          </a:prstGeom>
          <a:noFill/>
          <a:ln>
            <a:noFill/>
          </a:ln>
        </p:spPr>
      </p:pic>
      <p:pic>
        <p:nvPicPr>
          <p:cNvPr id="1576" name="Shape 1576" descr="geant_logo.jpg"/>
          <p:cNvPicPr preferRelativeResize="0"/>
          <p:nvPr/>
        </p:nvPicPr>
        <p:blipFill rotWithShape="1">
          <a:blip r:embed="rId9">
            <a:alphaModFix/>
          </a:blip>
          <a:srcRect/>
          <a:stretch/>
        </p:blipFill>
        <p:spPr>
          <a:xfrm>
            <a:off x="6692595" y="1293976"/>
            <a:ext cx="729708" cy="335070"/>
          </a:xfrm>
          <a:prstGeom prst="rect">
            <a:avLst/>
          </a:prstGeom>
          <a:noFill/>
          <a:ln>
            <a:noFill/>
          </a:ln>
        </p:spPr>
      </p:pic>
      <p:pic>
        <p:nvPicPr>
          <p:cNvPr id="1577" name="Shape 1577" descr="garr_logo.jpg"/>
          <p:cNvPicPr preferRelativeResize="0"/>
          <p:nvPr/>
        </p:nvPicPr>
        <p:blipFill rotWithShape="1">
          <a:blip r:embed="rId10">
            <a:alphaModFix/>
          </a:blip>
          <a:srcRect/>
          <a:stretch/>
        </p:blipFill>
        <p:spPr>
          <a:xfrm>
            <a:off x="6672884" y="1648796"/>
            <a:ext cx="754674" cy="273093"/>
          </a:xfrm>
          <a:prstGeom prst="rect">
            <a:avLst/>
          </a:prstGeom>
          <a:noFill/>
          <a:ln>
            <a:noFill/>
          </a:ln>
        </p:spPr>
      </p:pic>
      <p:cxnSp>
        <p:nvCxnSpPr>
          <p:cNvPr id="1578" name="Shape 1578"/>
          <p:cNvCxnSpPr/>
          <p:nvPr/>
        </p:nvCxnSpPr>
        <p:spPr>
          <a:xfrm flipH="1">
            <a:off x="6166089" y="1648796"/>
            <a:ext cx="512459" cy="275940"/>
          </a:xfrm>
          <a:prstGeom prst="straightConnector1">
            <a:avLst/>
          </a:prstGeom>
          <a:noFill/>
          <a:ln w="25400" cap="flat" cmpd="sng">
            <a:solidFill>
              <a:srgbClr val="1F497D"/>
            </a:solidFill>
            <a:prstDash val="solid"/>
            <a:bevel/>
            <a:headEnd type="none" w="med" len="med"/>
            <a:tailEnd type="none" w="med" len="med"/>
          </a:ln>
        </p:spPr>
      </p:cxnSp>
      <p:sp>
        <p:nvSpPr>
          <p:cNvPr id="1579" name="Shape 1579"/>
          <p:cNvSpPr txBox="1"/>
          <p:nvPr/>
        </p:nvSpPr>
        <p:spPr>
          <a:xfrm>
            <a:off x="4204000" y="3090900"/>
            <a:ext cx="799500" cy="174300"/>
          </a:xfrm>
          <a:prstGeom prst="rect">
            <a:avLst/>
          </a:prstGeom>
          <a:noFill/>
          <a:ln>
            <a:noFill/>
          </a:ln>
        </p:spPr>
        <p:txBody>
          <a:bodyPr wrap="square" lIns="26775" tIns="26775" rIns="26775" bIns="26775" anchor="ctr" anchorCtr="0">
            <a:noAutofit/>
          </a:bodyPr>
          <a:lstStyle/>
          <a:p>
            <a:pPr marL="0" marR="0" lvl="0" indent="0" algn="ctr" rtl="0">
              <a:lnSpc>
                <a:spcPct val="100000"/>
              </a:lnSpc>
              <a:spcBef>
                <a:spcPts val="0"/>
              </a:spcBef>
              <a:spcAft>
                <a:spcPts val="0"/>
              </a:spcAft>
              <a:buClr>
                <a:srgbClr val="B2B2B2"/>
              </a:buClr>
              <a:buSzPct val="25000"/>
              <a:buFont typeface="Helvetica Neue"/>
              <a:buNone/>
            </a:pPr>
            <a:r>
              <a:rPr lang="en" sz="1200" b="1" i="0" u="none" strike="noStrike" cap="none">
                <a:solidFill>
                  <a:srgbClr val="B2B2B2"/>
                </a:solidFill>
                <a:latin typeface="Helvetica Neue"/>
                <a:ea typeface="Helvetica Neue"/>
                <a:cs typeface="Helvetica Neue"/>
                <a:sym typeface="Helvetica Neue"/>
              </a:rPr>
              <a:t>OpenFlow</a:t>
            </a:r>
          </a:p>
        </p:txBody>
      </p:sp>
      <p:sp>
        <p:nvSpPr>
          <p:cNvPr id="1580" name="Shape 1580"/>
          <p:cNvSpPr/>
          <p:nvPr/>
        </p:nvSpPr>
        <p:spPr>
          <a:xfrm>
            <a:off x="5811214" y="1983903"/>
            <a:ext cx="19709" cy="19709"/>
          </a:xfrm>
          <a:prstGeom prst="ellipse">
            <a:avLst/>
          </a:prstGeom>
          <a:solidFill>
            <a:srgbClr val="FF0000"/>
          </a:solidFill>
          <a:ln>
            <a:noFill/>
          </a:ln>
        </p:spPr>
        <p:txBody>
          <a:bodyPr wrap="square" lIns="26775" tIns="26775" rIns="26775" bIns="26775" anchor="ctr" anchorCtr="0">
            <a:noAutofit/>
          </a:bodyPr>
          <a:lstStyle/>
          <a:p>
            <a:pPr marL="0" marR="0" lvl="0" indent="0" algn="ctr" rtl="0">
              <a:lnSpc>
                <a:spcPct val="100000"/>
              </a:lnSpc>
              <a:spcBef>
                <a:spcPts val="0"/>
              </a:spcBef>
              <a:spcAft>
                <a:spcPts val="0"/>
              </a:spcAft>
              <a:buClr>
                <a:srgbClr val="000000"/>
              </a:buClr>
              <a:buFont typeface="Helvetica Neue"/>
              <a:buNone/>
            </a:pPr>
            <a:endParaRPr sz="1900" b="0" i="0" u="none" strike="noStrike" cap="none">
              <a:solidFill>
                <a:srgbClr val="000000"/>
              </a:solidFill>
              <a:latin typeface="Helvetica Neue"/>
              <a:ea typeface="Helvetica Neue"/>
              <a:cs typeface="Helvetica Neue"/>
              <a:sym typeface="Helvetica Neue"/>
            </a:endParaRPr>
          </a:p>
        </p:txBody>
      </p:sp>
      <p:sp>
        <p:nvSpPr>
          <p:cNvPr id="1581" name="Shape 1581"/>
          <p:cNvSpPr/>
          <p:nvPr/>
        </p:nvSpPr>
        <p:spPr>
          <a:xfrm>
            <a:off x="5830926" y="2062752"/>
            <a:ext cx="19709" cy="19709"/>
          </a:xfrm>
          <a:prstGeom prst="ellipse">
            <a:avLst/>
          </a:prstGeom>
          <a:solidFill>
            <a:srgbClr val="FF0000"/>
          </a:solidFill>
          <a:ln>
            <a:noFill/>
          </a:ln>
        </p:spPr>
        <p:txBody>
          <a:bodyPr wrap="square" lIns="26775" tIns="26775" rIns="26775" bIns="26775" anchor="ctr" anchorCtr="0">
            <a:noAutofit/>
          </a:bodyPr>
          <a:lstStyle/>
          <a:p>
            <a:pPr marL="0" marR="0" lvl="0" indent="0" algn="ctr" rtl="0">
              <a:lnSpc>
                <a:spcPct val="100000"/>
              </a:lnSpc>
              <a:spcBef>
                <a:spcPts val="0"/>
              </a:spcBef>
              <a:spcAft>
                <a:spcPts val="0"/>
              </a:spcAft>
              <a:buClr>
                <a:srgbClr val="000000"/>
              </a:buClr>
              <a:buFont typeface="Helvetica Neue"/>
              <a:buNone/>
            </a:pPr>
            <a:endParaRPr sz="1900" b="0" i="0" u="none" strike="noStrike" cap="none">
              <a:solidFill>
                <a:srgbClr val="000000"/>
              </a:solidFill>
              <a:latin typeface="Helvetica Neue"/>
              <a:ea typeface="Helvetica Neue"/>
              <a:cs typeface="Helvetica Neue"/>
              <a:sym typeface="Helvetica Neue"/>
            </a:endParaRPr>
          </a:p>
        </p:txBody>
      </p:sp>
      <p:sp>
        <p:nvSpPr>
          <p:cNvPr id="1582" name="Shape 1582"/>
          <p:cNvSpPr/>
          <p:nvPr/>
        </p:nvSpPr>
        <p:spPr>
          <a:xfrm>
            <a:off x="5712653" y="1865630"/>
            <a:ext cx="19709" cy="19709"/>
          </a:xfrm>
          <a:prstGeom prst="ellipse">
            <a:avLst/>
          </a:prstGeom>
          <a:solidFill>
            <a:srgbClr val="FF0000"/>
          </a:solidFill>
          <a:ln>
            <a:noFill/>
          </a:ln>
        </p:spPr>
        <p:txBody>
          <a:bodyPr wrap="square" lIns="26775" tIns="26775" rIns="26775" bIns="26775" anchor="ctr" anchorCtr="0">
            <a:noAutofit/>
          </a:bodyPr>
          <a:lstStyle/>
          <a:p>
            <a:pPr marL="0" marR="0" lvl="0" indent="0" algn="ctr" rtl="0">
              <a:lnSpc>
                <a:spcPct val="100000"/>
              </a:lnSpc>
              <a:spcBef>
                <a:spcPts val="0"/>
              </a:spcBef>
              <a:spcAft>
                <a:spcPts val="0"/>
              </a:spcAft>
              <a:buClr>
                <a:srgbClr val="000000"/>
              </a:buClr>
              <a:buFont typeface="Helvetica Neue"/>
              <a:buNone/>
            </a:pPr>
            <a:endParaRPr sz="1900" b="0" i="0" u="none" strike="noStrike" cap="none">
              <a:solidFill>
                <a:srgbClr val="000000"/>
              </a:solidFill>
              <a:latin typeface="Helvetica Neue"/>
              <a:ea typeface="Helvetica Neue"/>
              <a:cs typeface="Helvetica Neue"/>
              <a:sym typeface="Helvetica Neue"/>
            </a:endParaRPr>
          </a:p>
        </p:txBody>
      </p:sp>
      <p:sp>
        <p:nvSpPr>
          <p:cNvPr id="1583" name="Shape 1583"/>
          <p:cNvSpPr/>
          <p:nvPr/>
        </p:nvSpPr>
        <p:spPr>
          <a:xfrm>
            <a:off x="4795766" y="3363756"/>
            <a:ext cx="19709" cy="19709"/>
          </a:xfrm>
          <a:prstGeom prst="ellipse">
            <a:avLst/>
          </a:prstGeom>
          <a:solidFill>
            <a:srgbClr val="FF0000"/>
          </a:solidFill>
          <a:ln>
            <a:noFill/>
          </a:ln>
        </p:spPr>
        <p:txBody>
          <a:bodyPr wrap="square" lIns="26775" tIns="26775" rIns="26775" bIns="26775" anchor="ctr" anchorCtr="0">
            <a:noAutofit/>
          </a:bodyPr>
          <a:lstStyle/>
          <a:p>
            <a:pPr marL="0" marR="0" lvl="0" indent="0" algn="ctr" rtl="0">
              <a:lnSpc>
                <a:spcPct val="100000"/>
              </a:lnSpc>
              <a:spcBef>
                <a:spcPts val="0"/>
              </a:spcBef>
              <a:spcAft>
                <a:spcPts val="0"/>
              </a:spcAft>
              <a:buClr>
                <a:srgbClr val="000000"/>
              </a:buClr>
              <a:buFont typeface="Helvetica Neue"/>
              <a:buNone/>
            </a:pPr>
            <a:endParaRPr sz="1900" b="0" i="0" u="none" strike="noStrike" cap="none">
              <a:solidFill>
                <a:srgbClr val="000000"/>
              </a:solidFill>
              <a:latin typeface="Helvetica Neue"/>
              <a:ea typeface="Helvetica Neue"/>
              <a:cs typeface="Helvetica Neue"/>
              <a:sym typeface="Helvetica Neue"/>
            </a:endParaRPr>
          </a:p>
        </p:txBody>
      </p:sp>
      <p:sp>
        <p:nvSpPr>
          <p:cNvPr id="1584" name="Shape 1584"/>
          <p:cNvSpPr/>
          <p:nvPr/>
        </p:nvSpPr>
        <p:spPr>
          <a:xfrm>
            <a:off x="4411648" y="3580591"/>
            <a:ext cx="19709" cy="19709"/>
          </a:xfrm>
          <a:prstGeom prst="ellipse">
            <a:avLst/>
          </a:prstGeom>
          <a:solidFill>
            <a:srgbClr val="FF0000"/>
          </a:solidFill>
          <a:ln>
            <a:noFill/>
          </a:ln>
        </p:spPr>
        <p:txBody>
          <a:bodyPr wrap="square" lIns="26775" tIns="26775" rIns="26775" bIns="26775" anchor="ctr" anchorCtr="0">
            <a:noAutofit/>
          </a:bodyPr>
          <a:lstStyle/>
          <a:p>
            <a:pPr marL="0" marR="0" lvl="0" indent="0" algn="ctr" rtl="0">
              <a:lnSpc>
                <a:spcPct val="100000"/>
              </a:lnSpc>
              <a:spcBef>
                <a:spcPts val="0"/>
              </a:spcBef>
              <a:spcAft>
                <a:spcPts val="0"/>
              </a:spcAft>
              <a:buClr>
                <a:srgbClr val="000000"/>
              </a:buClr>
              <a:buFont typeface="Helvetica Neue"/>
              <a:buNone/>
            </a:pPr>
            <a:endParaRPr sz="1900" b="0" i="0" u="none" strike="noStrike" cap="none">
              <a:solidFill>
                <a:srgbClr val="000000"/>
              </a:solidFill>
              <a:latin typeface="Helvetica Neue"/>
              <a:ea typeface="Helvetica Neue"/>
              <a:cs typeface="Helvetica Neue"/>
              <a:sym typeface="Helvetica Neue"/>
            </a:endParaRPr>
          </a:p>
        </p:txBody>
      </p:sp>
      <p:sp>
        <p:nvSpPr>
          <p:cNvPr id="1585" name="Shape 1585"/>
          <p:cNvSpPr/>
          <p:nvPr/>
        </p:nvSpPr>
        <p:spPr>
          <a:xfrm>
            <a:off x="4224111" y="2378147"/>
            <a:ext cx="19709" cy="19709"/>
          </a:xfrm>
          <a:prstGeom prst="ellipse">
            <a:avLst/>
          </a:prstGeom>
          <a:solidFill>
            <a:srgbClr val="FF0000"/>
          </a:solidFill>
          <a:ln>
            <a:noFill/>
          </a:ln>
        </p:spPr>
        <p:txBody>
          <a:bodyPr wrap="square" lIns="26775" tIns="26775" rIns="26775" bIns="26775" anchor="ctr" anchorCtr="0">
            <a:noAutofit/>
          </a:bodyPr>
          <a:lstStyle/>
          <a:p>
            <a:pPr marL="0" marR="0" lvl="0" indent="0" algn="ctr" rtl="0">
              <a:lnSpc>
                <a:spcPct val="100000"/>
              </a:lnSpc>
              <a:spcBef>
                <a:spcPts val="0"/>
              </a:spcBef>
              <a:spcAft>
                <a:spcPts val="0"/>
              </a:spcAft>
              <a:buClr>
                <a:srgbClr val="000000"/>
              </a:buClr>
              <a:buFont typeface="Helvetica Neue"/>
              <a:buNone/>
            </a:pPr>
            <a:endParaRPr sz="1900" b="0" i="0" u="none" strike="noStrike" cap="none">
              <a:solidFill>
                <a:srgbClr val="000000"/>
              </a:solidFill>
              <a:latin typeface="Helvetica Neue"/>
              <a:ea typeface="Helvetica Neue"/>
              <a:cs typeface="Helvetica Neue"/>
              <a:sym typeface="Helvetica Neue"/>
            </a:endParaRPr>
          </a:p>
        </p:txBody>
      </p:sp>
      <p:sp>
        <p:nvSpPr>
          <p:cNvPr id="1586" name="Shape 1586"/>
          <p:cNvSpPr/>
          <p:nvPr/>
        </p:nvSpPr>
        <p:spPr>
          <a:xfrm>
            <a:off x="4411648" y="3560878"/>
            <a:ext cx="19709" cy="19709"/>
          </a:xfrm>
          <a:prstGeom prst="ellipse">
            <a:avLst/>
          </a:prstGeom>
          <a:solidFill>
            <a:srgbClr val="FF0000"/>
          </a:solidFill>
          <a:ln>
            <a:noFill/>
          </a:ln>
        </p:spPr>
        <p:txBody>
          <a:bodyPr wrap="square" lIns="26775" tIns="26775" rIns="26775" bIns="26775" anchor="ctr" anchorCtr="0">
            <a:noAutofit/>
          </a:bodyPr>
          <a:lstStyle/>
          <a:p>
            <a:pPr marL="0" marR="0" lvl="0" indent="0" algn="ctr" rtl="0">
              <a:lnSpc>
                <a:spcPct val="100000"/>
              </a:lnSpc>
              <a:spcBef>
                <a:spcPts val="0"/>
              </a:spcBef>
              <a:spcAft>
                <a:spcPts val="0"/>
              </a:spcAft>
              <a:buClr>
                <a:srgbClr val="000000"/>
              </a:buClr>
              <a:buFont typeface="Helvetica Neue"/>
              <a:buNone/>
            </a:pPr>
            <a:endParaRPr sz="1900" b="0" i="0" u="none" strike="noStrike" cap="none">
              <a:solidFill>
                <a:srgbClr val="000000"/>
              </a:solidFill>
              <a:latin typeface="Helvetica Neue"/>
              <a:ea typeface="Helvetica Neue"/>
              <a:cs typeface="Helvetica Neue"/>
              <a:sym typeface="Helvetica Neue"/>
            </a:endParaRPr>
          </a:p>
        </p:txBody>
      </p:sp>
      <p:sp>
        <p:nvSpPr>
          <p:cNvPr id="1587" name="Shape 1587"/>
          <p:cNvSpPr/>
          <p:nvPr/>
        </p:nvSpPr>
        <p:spPr>
          <a:xfrm>
            <a:off x="3702010" y="2141601"/>
            <a:ext cx="19709" cy="19709"/>
          </a:xfrm>
          <a:prstGeom prst="ellipse">
            <a:avLst/>
          </a:prstGeom>
          <a:solidFill>
            <a:srgbClr val="FF0000"/>
          </a:solidFill>
          <a:ln>
            <a:noFill/>
          </a:ln>
        </p:spPr>
        <p:txBody>
          <a:bodyPr wrap="square" lIns="26775" tIns="26775" rIns="26775" bIns="26775" anchor="ctr" anchorCtr="0">
            <a:noAutofit/>
          </a:bodyPr>
          <a:lstStyle/>
          <a:p>
            <a:pPr marL="0" marR="0" lvl="0" indent="0" algn="ctr" rtl="0">
              <a:lnSpc>
                <a:spcPct val="100000"/>
              </a:lnSpc>
              <a:spcBef>
                <a:spcPts val="0"/>
              </a:spcBef>
              <a:spcAft>
                <a:spcPts val="0"/>
              </a:spcAft>
              <a:buClr>
                <a:srgbClr val="000000"/>
              </a:buClr>
              <a:buFont typeface="Helvetica Neue"/>
              <a:buNone/>
            </a:pPr>
            <a:endParaRPr sz="1900" b="0" i="0" u="none" strike="noStrike" cap="none">
              <a:solidFill>
                <a:srgbClr val="000000"/>
              </a:solidFill>
              <a:latin typeface="Helvetica Neue"/>
              <a:ea typeface="Helvetica Neue"/>
              <a:cs typeface="Helvetica Neue"/>
              <a:sym typeface="Helvetica Neue"/>
            </a:endParaRPr>
          </a:p>
        </p:txBody>
      </p:sp>
      <p:sp>
        <p:nvSpPr>
          <p:cNvPr id="1588" name="Shape 1588"/>
          <p:cNvSpPr/>
          <p:nvPr/>
        </p:nvSpPr>
        <p:spPr>
          <a:xfrm>
            <a:off x="4234239" y="2082464"/>
            <a:ext cx="19709" cy="19709"/>
          </a:xfrm>
          <a:prstGeom prst="ellipse">
            <a:avLst/>
          </a:prstGeom>
          <a:solidFill>
            <a:srgbClr val="FF0000"/>
          </a:solidFill>
          <a:ln>
            <a:noFill/>
          </a:ln>
        </p:spPr>
        <p:txBody>
          <a:bodyPr wrap="square" lIns="26775" tIns="26775" rIns="26775" bIns="26775" anchor="ctr" anchorCtr="0">
            <a:noAutofit/>
          </a:bodyPr>
          <a:lstStyle/>
          <a:p>
            <a:pPr marL="0" marR="0" lvl="0" indent="0" algn="ctr" rtl="0">
              <a:lnSpc>
                <a:spcPct val="100000"/>
              </a:lnSpc>
              <a:spcBef>
                <a:spcPts val="0"/>
              </a:spcBef>
              <a:spcAft>
                <a:spcPts val="0"/>
              </a:spcAft>
              <a:buClr>
                <a:srgbClr val="000000"/>
              </a:buClr>
              <a:buFont typeface="Helvetica Neue"/>
              <a:buNone/>
            </a:pPr>
            <a:endParaRPr sz="1900" b="0" i="0" u="none" strike="noStrike" cap="none">
              <a:solidFill>
                <a:srgbClr val="000000"/>
              </a:solidFill>
              <a:latin typeface="Helvetica Neue"/>
              <a:ea typeface="Helvetica Neue"/>
              <a:cs typeface="Helvetica Neue"/>
              <a:sym typeface="Helvetica Neue"/>
            </a:endParaRPr>
          </a:p>
        </p:txBody>
      </p:sp>
      <p:sp>
        <p:nvSpPr>
          <p:cNvPr id="1589" name="Shape 1589"/>
          <p:cNvSpPr/>
          <p:nvPr/>
        </p:nvSpPr>
        <p:spPr>
          <a:xfrm>
            <a:off x="4313087" y="2181025"/>
            <a:ext cx="19709" cy="19709"/>
          </a:xfrm>
          <a:prstGeom prst="ellipse">
            <a:avLst/>
          </a:prstGeom>
          <a:solidFill>
            <a:srgbClr val="FF0000"/>
          </a:solidFill>
          <a:ln>
            <a:noFill/>
          </a:ln>
        </p:spPr>
        <p:txBody>
          <a:bodyPr wrap="square" lIns="26775" tIns="26775" rIns="26775" bIns="26775" anchor="ctr" anchorCtr="0">
            <a:noAutofit/>
          </a:bodyPr>
          <a:lstStyle/>
          <a:p>
            <a:pPr marL="0" marR="0" lvl="0" indent="0" algn="ctr" rtl="0">
              <a:lnSpc>
                <a:spcPct val="100000"/>
              </a:lnSpc>
              <a:spcBef>
                <a:spcPts val="0"/>
              </a:spcBef>
              <a:spcAft>
                <a:spcPts val="0"/>
              </a:spcAft>
              <a:buClr>
                <a:srgbClr val="000000"/>
              </a:buClr>
              <a:buFont typeface="Helvetica Neue"/>
              <a:buNone/>
            </a:pPr>
            <a:endParaRPr sz="1900" b="0" i="0" u="none" strike="noStrike" cap="none">
              <a:solidFill>
                <a:srgbClr val="000000"/>
              </a:solidFill>
              <a:latin typeface="Helvetica Neue"/>
              <a:ea typeface="Helvetica Neue"/>
              <a:cs typeface="Helvetica Neue"/>
              <a:sym typeface="Helvetica Neue"/>
            </a:endParaRPr>
          </a:p>
        </p:txBody>
      </p:sp>
      <p:sp>
        <p:nvSpPr>
          <p:cNvPr id="1590" name="Shape 1590"/>
          <p:cNvSpPr txBox="1"/>
          <p:nvPr/>
        </p:nvSpPr>
        <p:spPr>
          <a:xfrm>
            <a:off x="3592525" y="2085575"/>
            <a:ext cx="799500" cy="174300"/>
          </a:xfrm>
          <a:prstGeom prst="rect">
            <a:avLst/>
          </a:prstGeom>
          <a:noFill/>
          <a:ln>
            <a:noFill/>
          </a:ln>
        </p:spPr>
        <p:txBody>
          <a:bodyPr wrap="square" lIns="26775" tIns="26775" rIns="26775" bIns="26775" anchor="ctr" anchorCtr="0">
            <a:noAutofit/>
          </a:bodyPr>
          <a:lstStyle/>
          <a:p>
            <a:pPr marL="0" marR="0" lvl="0" indent="0" algn="ctr" rtl="0">
              <a:lnSpc>
                <a:spcPct val="100000"/>
              </a:lnSpc>
              <a:spcBef>
                <a:spcPts val="0"/>
              </a:spcBef>
              <a:spcAft>
                <a:spcPts val="0"/>
              </a:spcAft>
              <a:buClr>
                <a:srgbClr val="B2B2B2"/>
              </a:buClr>
              <a:buSzPct val="25000"/>
              <a:buFont typeface="Helvetica Neue"/>
              <a:buNone/>
            </a:pPr>
            <a:r>
              <a:rPr lang="en" sz="1200" b="1" i="0" u="none" strike="noStrike" cap="none">
                <a:solidFill>
                  <a:srgbClr val="B2B2B2"/>
                </a:solidFill>
                <a:latin typeface="Helvetica Neue"/>
                <a:ea typeface="Helvetica Neue"/>
                <a:cs typeface="Helvetica Neue"/>
                <a:sym typeface="Helvetica Neue"/>
              </a:rPr>
              <a:t>OpenFlow</a:t>
            </a:r>
          </a:p>
        </p:txBody>
      </p:sp>
      <p:sp>
        <p:nvSpPr>
          <p:cNvPr id="1591" name="Shape 1591"/>
          <p:cNvSpPr/>
          <p:nvPr/>
        </p:nvSpPr>
        <p:spPr>
          <a:xfrm>
            <a:off x="4391936" y="2102176"/>
            <a:ext cx="19709" cy="19709"/>
          </a:xfrm>
          <a:prstGeom prst="ellipse">
            <a:avLst/>
          </a:prstGeom>
          <a:solidFill>
            <a:srgbClr val="FF0000"/>
          </a:solidFill>
          <a:ln>
            <a:noFill/>
          </a:ln>
        </p:spPr>
        <p:txBody>
          <a:bodyPr wrap="square" lIns="26775" tIns="26775" rIns="26775" bIns="26775" anchor="ctr" anchorCtr="0">
            <a:noAutofit/>
          </a:bodyPr>
          <a:lstStyle/>
          <a:p>
            <a:pPr marL="0" marR="0" lvl="0" indent="0" algn="ctr" rtl="0">
              <a:lnSpc>
                <a:spcPct val="100000"/>
              </a:lnSpc>
              <a:spcBef>
                <a:spcPts val="0"/>
              </a:spcBef>
              <a:spcAft>
                <a:spcPts val="0"/>
              </a:spcAft>
              <a:buClr>
                <a:srgbClr val="000000"/>
              </a:buClr>
              <a:buFont typeface="Helvetica Neue"/>
              <a:buNone/>
            </a:pPr>
            <a:endParaRPr sz="1900" b="0" i="0" u="none" strike="noStrike" cap="none">
              <a:solidFill>
                <a:srgbClr val="000000"/>
              </a:solidFill>
              <a:latin typeface="Helvetica Neue"/>
              <a:ea typeface="Helvetica Neue"/>
              <a:cs typeface="Helvetica Neue"/>
              <a:sym typeface="Helvetica Neue"/>
            </a:endParaRPr>
          </a:p>
        </p:txBody>
      </p:sp>
      <p:sp>
        <p:nvSpPr>
          <p:cNvPr id="1592" name="Shape 1592"/>
          <p:cNvSpPr txBox="1"/>
          <p:nvPr/>
        </p:nvSpPr>
        <p:spPr>
          <a:xfrm>
            <a:off x="5899648" y="1834235"/>
            <a:ext cx="254697" cy="174324"/>
          </a:xfrm>
          <a:prstGeom prst="rect">
            <a:avLst/>
          </a:prstGeom>
          <a:noFill/>
          <a:ln>
            <a:noFill/>
          </a:ln>
        </p:spPr>
        <p:txBody>
          <a:bodyPr wrap="square" lIns="26775" tIns="26775" rIns="26775" bIns="26775" anchor="ctr" anchorCtr="0">
            <a:noAutofit/>
          </a:bodyPr>
          <a:lstStyle/>
          <a:p>
            <a:pPr marL="0" marR="0" lvl="0" indent="0" algn="ctr" rtl="0">
              <a:lnSpc>
                <a:spcPct val="100000"/>
              </a:lnSpc>
              <a:spcBef>
                <a:spcPts val="0"/>
              </a:spcBef>
              <a:spcAft>
                <a:spcPts val="0"/>
              </a:spcAft>
              <a:buClr>
                <a:srgbClr val="B2B2B2"/>
              </a:buClr>
              <a:buSzPct val="25000"/>
              <a:buFont typeface="Helvetica Neue"/>
              <a:buNone/>
            </a:pPr>
            <a:r>
              <a:rPr lang="en" sz="1200" b="1" i="0" u="none" strike="noStrike" cap="none">
                <a:solidFill>
                  <a:srgbClr val="B2B2B2"/>
                </a:solidFill>
                <a:latin typeface="Helvetica Neue"/>
                <a:ea typeface="Helvetica Neue"/>
                <a:cs typeface="Helvetica Neue"/>
                <a:sym typeface="Helvetica Neue"/>
              </a:rPr>
              <a:t>OF</a:t>
            </a:r>
          </a:p>
        </p:txBody>
      </p:sp>
      <p:sp>
        <p:nvSpPr>
          <p:cNvPr id="1593" name="Shape 1593"/>
          <p:cNvSpPr/>
          <p:nvPr/>
        </p:nvSpPr>
        <p:spPr>
          <a:xfrm>
            <a:off x="4224111" y="2387633"/>
            <a:ext cx="869700" cy="988200"/>
          </a:xfrm>
          <a:custGeom>
            <a:avLst/>
            <a:gdLst/>
            <a:ahLst/>
            <a:cxnLst/>
            <a:rect l="0" t="0" r="0" b="0"/>
            <a:pathLst>
              <a:path w="120000" h="120000" extrusionOk="0">
                <a:moveTo>
                  <a:pt x="0" y="0"/>
                </a:moveTo>
                <a:cubicBezTo>
                  <a:pt x="41109" y="12453"/>
                  <a:pt x="82218" y="24907"/>
                  <a:pt x="101109" y="41794"/>
                </a:cubicBezTo>
                <a:cubicBezTo>
                  <a:pt x="120000" y="58680"/>
                  <a:pt x="117061" y="88284"/>
                  <a:pt x="113343" y="101319"/>
                </a:cubicBezTo>
                <a:cubicBezTo>
                  <a:pt x="109625" y="114353"/>
                  <a:pt x="94212" y="117176"/>
                  <a:pt x="78800" y="120000"/>
                </a:cubicBezTo>
              </a:path>
            </a:pathLst>
          </a:custGeom>
          <a:noFill/>
          <a:ln w="9525" cap="flat" cmpd="sng">
            <a:solidFill>
              <a:srgbClr val="FF0000"/>
            </a:solidFill>
            <a:prstDash val="solid"/>
            <a:bevel/>
            <a:headEnd type="none" w="med" len="med"/>
            <a:tailEnd type="none" w="med" len="med"/>
          </a:ln>
        </p:spPr>
        <p:txBody>
          <a:bodyPr wrap="square" lIns="34275" tIns="17150" rIns="34275" bIns="17150" anchor="t" anchorCtr="0">
            <a:noAutofit/>
          </a:bodyPr>
          <a:lstStyle/>
          <a:p>
            <a:pPr marL="0" marR="0" lvl="0" indent="0" algn="l" rtl="0">
              <a:lnSpc>
                <a:spcPct val="100000"/>
              </a:lnSpc>
              <a:spcBef>
                <a:spcPts val="0"/>
              </a:spcBef>
              <a:spcAft>
                <a:spcPts val="0"/>
              </a:spcAft>
              <a:buClr>
                <a:srgbClr val="000000"/>
              </a:buClr>
              <a:buFont typeface="Helvetica Neue"/>
              <a:buNone/>
            </a:pPr>
            <a:endParaRPr sz="700" b="0" i="0" u="none" strike="noStrike" cap="none">
              <a:solidFill>
                <a:srgbClr val="000000"/>
              </a:solidFill>
              <a:latin typeface="Helvetica Neue"/>
              <a:ea typeface="Helvetica Neue"/>
              <a:cs typeface="Helvetica Neue"/>
              <a:sym typeface="Helvetica Neue"/>
            </a:endParaRPr>
          </a:p>
        </p:txBody>
      </p:sp>
      <p:pic>
        <p:nvPicPr>
          <p:cNvPr id="1594" name="Shape 1594" descr="AMLightLogo_s.jpg"/>
          <p:cNvPicPr preferRelativeResize="0"/>
          <p:nvPr/>
        </p:nvPicPr>
        <p:blipFill rotWithShape="1">
          <a:blip r:embed="rId11">
            <a:alphaModFix/>
          </a:blip>
          <a:srcRect/>
          <a:stretch/>
        </p:blipFill>
        <p:spPr>
          <a:xfrm>
            <a:off x="5357833" y="3209388"/>
            <a:ext cx="335069" cy="526694"/>
          </a:xfrm>
          <a:prstGeom prst="rect">
            <a:avLst/>
          </a:prstGeom>
          <a:noFill/>
          <a:ln>
            <a:noFill/>
          </a:ln>
        </p:spPr>
      </p:pic>
      <p:pic>
        <p:nvPicPr>
          <p:cNvPr id="1595" name="Shape 1595" descr="aarnet-logo.png"/>
          <p:cNvPicPr preferRelativeResize="0"/>
          <p:nvPr/>
        </p:nvPicPr>
        <p:blipFill rotWithShape="1">
          <a:blip r:embed="rId12">
            <a:alphaModFix/>
          </a:blip>
          <a:srcRect l="7364" t="11949" r="18992" b="28689"/>
          <a:stretch/>
        </p:blipFill>
        <p:spPr>
          <a:xfrm>
            <a:off x="6803375" y="3687180"/>
            <a:ext cx="633786" cy="216809"/>
          </a:xfrm>
          <a:prstGeom prst="rect">
            <a:avLst/>
          </a:prstGeom>
          <a:noFill/>
          <a:ln>
            <a:noFill/>
          </a:ln>
        </p:spPr>
      </p:pic>
      <p:pic>
        <p:nvPicPr>
          <p:cNvPr id="1596" name="Shape 1596" descr="kreonet-logo.png"/>
          <p:cNvPicPr preferRelativeResize="0"/>
          <p:nvPr/>
        </p:nvPicPr>
        <p:blipFill rotWithShape="1">
          <a:blip r:embed="rId13">
            <a:alphaModFix/>
          </a:blip>
          <a:srcRect t="25984" b="27060"/>
          <a:stretch/>
        </p:blipFill>
        <p:spPr>
          <a:xfrm>
            <a:off x="8087701" y="2126968"/>
            <a:ext cx="634442" cy="219875"/>
          </a:xfrm>
          <a:prstGeom prst="rect">
            <a:avLst/>
          </a:prstGeom>
          <a:noFill/>
          <a:ln>
            <a:noFill/>
          </a:ln>
        </p:spPr>
      </p:pic>
      <p:pic>
        <p:nvPicPr>
          <p:cNvPr id="1597" name="Shape 1597" descr="bird.png"/>
          <p:cNvPicPr preferRelativeResize="0"/>
          <p:nvPr/>
        </p:nvPicPr>
        <p:blipFill rotWithShape="1">
          <a:blip r:embed="rId14">
            <a:alphaModFix/>
          </a:blip>
          <a:srcRect/>
          <a:stretch/>
        </p:blipFill>
        <p:spPr>
          <a:xfrm>
            <a:off x="4302960" y="2664796"/>
            <a:ext cx="403800" cy="370500"/>
          </a:xfrm>
          <a:prstGeom prst="rect">
            <a:avLst/>
          </a:prstGeom>
          <a:noFill/>
          <a:ln>
            <a:noFill/>
          </a:ln>
        </p:spPr>
      </p:pic>
      <p:pic>
        <p:nvPicPr>
          <p:cNvPr id="1598" name="Shape 1598" descr="bird.png"/>
          <p:cNvPicPr preferRelativeResize="0"/>
          <p:nvPr/>
        </p:nvPicPr>
        <p:blipFill rotWithShape="1">
          <a:blip r:embed="rId14">
            <a:alphaModFix/>
          </a:blip>
          <a:srcRect/>
          <a:stretch/>
        </p:blipFill>
        <p:spPr>
          <a:xfrm>
            <a:off x="5603965" y="1459703"/>
            <a:ext cx="403836" cy="370547"/>
          </a:xfrm>
          <a:prstGeom prst="rect">
            <a:avLst/>
          </a:prstGeom>
          <a:noFill/>
          <a:ln>
            <a:noFill/>
          </a:ln>
        </p:spPr>
      </p:pic>
      <p:pic>
        <p:nvPicPr>
          <p:cNvPr id="1599" name="Shape 1599" descr="map-au-green.png"/>
          <p:cNvPicPr preferRelativeResize="0"/>
          <p:nvPr/>
        </p:nvPicPr>
        <p:blipFill rotWithShape="1">
          <a:blip r:embed="rId15">
            <a:alphaModFix/>
          </a:blip>
          <a:srcRect/>
          <a:stretch/>
        </p:blipFill>
        <p:spPr>
          <a:xfrm>
            <a:off x="7575184" y="3135239"/>
            <a:ext cx="726861" cy="551879"/>
          </a:xfrm>
          <a:prstGeom prst="rect">
            <a:avLst/>
          </a:prstGeom>
          <a:noFill/>
          <a:ln>
            <a:noFill/>
          </a:ln>
        </p:spPr>
      </p:pic>
      <p:cxnSp>
        <p:nvCxnSpPr>
          <p:cNvPr id="1600" name="Shape 1600"/>
          <p:cNvCxnSpPr/>
          <p:nvPr/>
        </p:nvCxnSpPr>
        <p:spPr>
          <a:xfrm>
            <a:off x="7799781" y="2199872"/>
            <a:ext cx="268275" cy="28688"/>
          </a:xfrm>
          <a:prstGeom prst="straightConnector1">
            <a:avLst/>
          </a:prstGeom>
          <a:noFill/>
          <a:ln w="25400" cap="flat" cmpd="sng">
            <a:solidFill>
              <a:srgbClr val="1F497D"/>
            </a:solidFill>
            <a:prstDash val="solid"/>
            <a:bevel/>
            <a:headEnd type="none" w="med" len="med"/>
            <a:tailEnd type="none" w="med" len="med"/>
          </a:ln>
        </p:spPr>
      </p:cxnSp>
      <p:sp>
        <p:nvSpPr>
          <p:cNvPr id="1601" name="Shape 1601"/>
          <p:cNvSpPr txBox="1"/>
          <p:nvPr/>
        </p:nvSpPr>
        <p:spPr>
          <a:xfrm>
            <a:off x="7597925" y="3732628"/>
            <a:ext cx="1334366" cy="227540"/>
          </a:xfrm>
          <a:prstGeom prst="rect">
            <a:avLst/>
          </a:prstGeom>
          <a:noFill/>
          <a:ln>
            <a:noFill/>
          </a:ln>
        </p:spPr>
        <p:txBody>
          <a:bodyPr wrap="square" lIns="34275" tIns="17150" rIns="34275" bIns="17150" anchor="t" anchorCtr="0">
            <a:noAutofit/>
          </a:bodyPr>
          <a:lstStyle/>
          <a:p>
            <a:pPr marL="0" marR="0" lvl="0" indent="0" algn="ctr" rtl="0">
              <a:spcBef>
                <a:spcPts val="0"/>
              </a:spcBef>
              <a:spcAft>
                <a:spcPts val="0"/>
              </a:spcAft>
              <a:buClr>
                <a:srgbClr val="000000"/>
              </a:buClr>
              <a:buSzPct val="25000"/>
              <a:buFont typeface="Arial"/>
              <a:buNone/>
            </a:pPr>
            <a:r>
              <a:rPr lang="en" sz="900" b="1">
                <a:solidFill>
                  <a:srgbClr val="000000"/>
                </a:solidFill>
                <a:latin typeface="Arial"/>
                <a:ea typeface="Arial"/>
                <a:cs typeface="Arial"/>
                <a:sym typeface="Arial"/>
              </a:rPr>
              <a:t>Q3 2015</a:t>
            </a:r>
          </a:p>
          <a:p>
            <a:pPr marL="0" marR="0" lvl="0" indent="0" algn="ctr" rtl="0">
              <a:spcBef>
                <a:spcPts val="0"/>
              </a:spcBef>
              <a:buClr>
                <a:srgbClr val="000000"/>
              </a:buClr>
              <a:buSzPct val="25000"/>
              <a:buFont typeface="Arial"/>
              <a:buNone/>
            </a:pPr>
            <a:r>
              <a:rPr lang="en" sz="900">
                <a:solidFill>
                  <a:srgbClr val="000000"/>
                </a:solidFill>
                <a:latin typeface="Arial"/>
                <a:ea typeface="Arial"/>
                <a:cs typeface="Arial"/>
                <a:sym typeface="Arial"/>
              </a:rPr>
              <a:t>ONOS Deployment in Australia</a:t>
            </a:r>
          </a:p>
        </p:txBody>
      </p:sp>
      <p:sp>
        <p:nvSpPr>
          <p:cNvPr id="1602" name="Shape 1602"/>
          <p:cNvSpPr txBox="1"/>
          <p:nvPr/>
        </p:nvSpPr>
        <p:spPr>
          <a:xfrm>
            <a:off x="7499100" y="3321575"/>
            <a:ext cx="869700" cy="174300"/>
          </a:xfrm>
          <a:prstGeom prst="rect">
            <a:avLst/>
          </a:prstGeom>
          <a:noFill/>
          <a:ln>
            <a:noFill/>
          </a:ln>
        </p:spPr>
        <p:txBody>
          <a:bodyPr wrap="square" lIns="26775" tIns="26775" rIns="26775" bIns="26775" anchor="ctr" anchorCtr="0">
            <a:noAutofit/>
          </a:bodyPr>
          <a:lstStyle/>
          <a:p>
            <a:pPr marL="0" marR="0" lvl="0" indent="0" algn="ctr" rtl="0">
              <a:lnSpc>
                <a:spcPct val="100000"/>
              </a:lnSpc>
              <a:spcBef>
                <a:spcPts val="0"/>
              </a:spcBef>
              <a:spcAft>
                <a:spcPts val="0"/>
              </a:spcAft>
              <a:buClr>
                <a:srgbClr val="B2B2B2"/>
              </a:buClr>
              <a:buSzPct val="25000"/>
              <a:buFont typeface="Helvetica Neue"/>
              <a:buNone/>
            </a:pPr>
            <a:r>
              <a:rPr lang="en" sz="1200" b="1" i="0" u="none" strike="noStrike" cap="none">
                <a:solidFill>
                  <a:srgbClr val="B2B2B2"/>
                </a:solidFill>
                <a:latin typeface="Helvetica Neue"/>
                <a:ea typeface="Helvetica Neue"/>
                <a:cs typeface="Helvetica Neue"/>
                <a:sym typeface="Helvetica Neue"/>
              </a:rPr>
              <a:t>OpenFlow</a:t>
            </a:r>
          </a:p>
        </p:txBody>
      </p:sp>
      <p:pic>
        <p:nvPicPr>
          <p:cNvPr id="1603" name="Shape 1603" descr="bird.png"/>
          <p:cNvPicPr preferRelativeResize="0"/>
          <p:nvPr/>
        </p:nvPicPr>
        <p:blipFill rotWithShape="1">
          <a:blip r:embed="rId14">
            <a:alphaModFix/>
          </a:blip>
          <a:srcRect/>
          <a:stretch/>
        </p:blipFill>
        <p:spPr>
          <a:xfrm>
            <a:off x="7772597" y="3036678"/>
            <a:ext cx="403836" cy="370547"/>
          </a:xfrm>
          <a:prstGeom prst="rect">
            <a:avLst/>
          </a:prstGeom>
          <a:noFill/>
          <a:ln>
            <a:noFill/>
          </a:ln>
        </p:spPr>
      </p:pic>
      <p:sp>
        <p:nvSpPr>
          <p:cNvPr id="1604" name="Shape 1604"/>
          <p:cNvSpPr txBox="1"/>
          <p:nvPr/>
        </p:nvSpPr>
        <p:spPr>
          <a:xfrm>
            <a:off x="7870867" y="1814522"/>
            <a:ext cx="1103978" cy="328500"/>
          </a:xfrm>
          <a:prstGeom prst="rect">
            <a:avLst/>
          </a:prstGeom>
          <a:noFill/>
          <a:ln>
            <a:noFill/>
          </a:ln>
        </p:spPr>
        <p:txBody>
          <a:bodyPr wrap="square" lIns="34275" tIns="17150" rIns="34275" bIns="17150" anchor="t" anchorCtr="0">
            <a:noAutofit/>
          </a:bodyPr>
          <a:lstStyle/>
          <a:p>
            <a:pPr marL="0" marR="0" lvl="0" indent="0" algn="l" rtl="0">
              <a:spcBef>
                <a:spcPts val="0"/>
              </a:spcBef>
              <a:spcAft>
                <a:spcPts val="0"/>
              </a:spcAft>
              <a:buClr>
                <a:srgbClr val="000000"/>
              </a:buClr>
              <a:buSzPct val="25000"/>
              <a:buFont typeface="Arial"/>
              <a:buNone/>
            </a:pPr>
            <a:r>
              <a:rPr lang="en" sz="900" b="1">
                <a:solidFill>
                  <a:srgbClr val="000000"/>
                </a:solidFill>
                <a:latin typeface="Arial"/>
                <a:ea typeface="Arial"/>
                <a:cs typeface="Arial"/>
                <a:sym typeface="Arial"/>
              </a:rPr>
              <a:t>Q3 2015</a:t>
            </a:r>
          </a:p>
          <a:p>
            <a:pPr marL="0" marR="0" lvl="0" indent="0" algn="l" rtl="0">
              <a:spcBef>
                <a:spcPts val="0"/>
              </a:spcBef>
              <a:spcAft>
                <a:spcPts val="0"/>
              </a:spcAft>
              <a:buClr>
                <a:srgbClr val="000000"/>
              </a:buClr>
              <a:buSzPct val="25000"/>
              <a:buFont typeface="Arial"/>
              <a:buNone/>
            </a:pPr>
            <a:r>
              <a:rPr lang="en" sz="900">
                <a:solidFill>
                  <a:srgbClr val="000000"/>
                </a:solidFill>
                <a:latin typeface="Arial"/>
                <a:ea typeface="Arial"/>
                <a:cs typeface="Arial"/>
                <a:sym typeface="Arial"/>
              </a:rPr>
              <a:t>Korea announces the first</a:t>
            </a:r>
          </a:p>
          <a:p>
            <a:pPr marL="0" marR="0" lvl="0" indent="0" algn="l" rtl="0">
              <a:spcBef>
                <a:spcPts val="0"/>
              </a:spcBef>
              <a:buClr>
                <a:srgbClr val="000000"/>
              </a:buClr>
              <a:buSzPct val="25000"/>
              <a:buFont typeface="Arial"/>
              <a:buNone/>
            </a:pPr>
            <a:r>
              <a:rPr lang="en" sz="900">
                <a:solidFill>
                  <a:srgbClr val="000000"/>
                </a:solidFill>
                <a:latin typeface="Arial"/>
                <a:ea typeface="Arial"/>
                <a:cs typeface="Arial"/>
                <a:sym typeface="Arial"/>
              </a:rPr>
              <a:t>ONOS deployment </a:t>
            </a:r>
          </a:p>
        </p:txBody>
      </p:sp>
      <p:sp>
        <p:nvSpPr>
          <p:cNvPr id="1605" name="Shape 1605"/>
          <p:cNvSpPr txBox="1"/>
          <p:nvPr/>
        </p:nvSpPr>
        <p:spPr>
          <a:xfrm>
            <a:off x="8048276" y="2197434"/>
            <a:ext cx="1063683" cy="227540"/>
          </a:xfrm>
          <a:prstGeom prst="rect">
            <a:avLst/>
          </a:prstGeom>
          <a:noFill/>
          <a:ln>
            <a:noFill/>
          </a:ln>
        </p:spPr>
        <p:txBody>
          <a:bodyPr wrap="square" lIns="34275" tIns="17150" rIns="34275" bIns="17150" anchor="t" anchorCtr="0">
            <a:noAutofit/>
          </a:bodyPr>
          <a:lstStyle/>
          <a:p>
            <a:pPr marL="0" marR="0" lvl="0" indent="0" algn="r" rtl="0">
              <a:spcBef>
                <a:spcPts val="0"/>
              </a:spcBef>
              <a:spcAft>
                <a:spcPts val="0"/>
              </a:spcAft>
              <a:buClr>
                <a:srgbClr val="000000"/>
              </a:buClr>
              <a:buSzPct val="25000"/>
              <a:buFont typeface="Arial"/>
              <a:buNone/>
            </a:pPr>
            <a:r>
              <a:rPr lang="en" sz="900" b="1">
                <a:solidFill>
                  <a:srgbClr val="000000"/>
                </a:solidFill>
                <a:latin typeface="Arial"/>
                <a:ea typeface="Arial"/>
                <a:cs typeface="Arial"/>
                <a:sym typeface="Arial"/>
              </a:rPr>
              <a:t>Q4 2015</a:t>
            </a:r>
          </a:p>
          <a:p>
            <a:pPr marL="0" marR="0" lvl="0" indent="0" algn="r" rtl="0">
              <a:spcBef>
                <a:spcPts val="0"/>
              </a:spcBef>
              <a:buClr>
                <a:srgbClr val="000000"/>
              </a:buClr>
              <a:buSzPct val="25000"/>
              <a:buFont typeface="Arial"/>
              <a:buNone/>
            </a:pPr>
            <a:r>
              <a:rPr lang="en" sz="900">
                <a:solidFill>
                  <a:srgbClr val="000000"/>
                </a:solidFill>
                <a:latin typeface="Arial"/>
                <a:ea typeface="Arial"/>
                <a:cs typeface="Arial"/>
                <a:sym typeface="Arial"/>
              </a:rPr>
              <a:t>ONOS deployed in Korea</a:t>
            </a:r>
          </a:p>
        </p:txBody>
      </p:sp>
      <p:sp>
        <p:nvSpPr>
          <p:cNvPr id="1606" name="Shape 1606"/>
          <p:cNvSpPr txBox="1"/>
          <p:nvPr/>
        </p:nvSpPr>
        <p:spPr>
          <a:xfrm>
            <a:off x="3400819" y="3277352"/>
            <a:ext cx="963380" cy="429677"/>
          </a:xfrm>
          <a:prstGeom prst="rect">
            <a:avLst/>
          </a:prstGeom>
          <a:noFill/>
          <a:ln>
            <a:noFill/>
          </a:ln>
        </p:spPr>
        <p:txBody>
          <a:bodyPr wrap="square" lIns="34275" tIns="17150" rIns="34275" bIns="17150" anchor="t" anchorCtr="0">
            <a:noAutofit/>
          </a:bodyPr>
          <a:lstStyle/>
          <a:p>
            <a:pPr marL="0" marR="0" lvl="0" indent="0" algn="r" rtl="0">
              <a:spcBef>
                <a:spcPts val="0"/>
              </a:spcBef>
              <a:spcAft>
                <a:spcPts val="0"/>
              </a:spcAft>
              <a:buClr>
                <a:srgbClr val="000000"/>
              </a:buClr>
              <a:buSzPct val="25000"/>
              <a:buFont typeface="Arial"/>
              <a:buNone/>
            </a:pPr>
            <a:r>
              <a:rPr lang="en" sz="900" b="1">
                <a:solidFill>
                  <a:srgbClr val="000000"/>
                </a:solidFill>
                <a:latin typeface="Arial"/>
                <a:ea typeface="Arial"/>
                <a:cs typeface="Arial"/>
                <a:sym typeface="Arial"/>
              </a:rPr>
              <a:t>Q4 2015</a:t>
            </a:r>
          </a:p>
          <a:p>
            <a:pPr marL="0" marR="0" lvl="0" indent="0" algn="r" rtl="0">
              <a:spcBef>
                <a:spcPts val="0"/>
              </a:spcBef>
              <a:spcAft>
                <a:spcPts val="0"/>
              </a:spcAft>
              <a:buClr>
                <a:srgbClr val="000000"/>
              </a:buClr>
              <a:buSzPct val="25000"/>
              <a:buFont typeface="Arial"/>
              <a:buNone/>
            </a:pPr>
            <a:r>
              <a:rPr lang="en" sz="900">
                <a:solidFill>
                  <a:srgbClr val="000000"/>
                </a:solidFill>
                <a:latin typeface="Arial"/>
                <a:ea typeface="Arial"/>
                <a:cs typeface="Arial"/>
                <a:sym typeface="Arial"/>
              </a:rPr>
              <a:t>First ONOS</a:t>
            </a:r>
          </a:p>
          <a:p>
            <a:pPr marL="0" marR="0" lvl="0" indent="0" algn="r" rtl="0">
              <a:spcBef>
                <a:spcPts val="0"/>
              </a:spcBef>
              <a:spcAft>
                <a:spcPts val="0"/>
              </a:spcAft>
              <a:buClr>
                <a:srgbClr val="000000"/>
              </a:buClr>
              <a:buSzPct val="25000"/>
              <a:buFont typeface="Arial"/>
              <a:buNone/>
            </a:pPr>
            <a:r>
              <a:rPr lang="en" sz="900" u="sng">
                <a:solidFill>
                  <a:srgbClr val="000000"/>
                </a:solidFill>
                <a:latin typeface="Arial"/>
                <a:ea typeface="Arial"/>
                <a:cs typeface="Arial"/>
                <a:sym typeface="Arial"/>
              </a:rPr>
              <a:t>production</a:t>
            </a:r>
            <a:r>
              <a:rPr lang="en" sz="900">
                <a:solidFill>
                  <a:srgbClr val="000000"/>
                </a:solidFill>
                <a:latin typeface="Arial"/>
                <a:ea typeface="Arial"/>
                <a:cs typeface="Arial"/>
                <a:sym typeface="Arial"/>
              </a:rPr>
              <a:t> deployment</a:t>
            </a:r>
          </a:p>
          <a:p>
            <a:pPr marL="0" marR="0" lvl="0" indent="0" algn="r" rtl="0">
              <a:spcBef>
                <a:spcPts val="0"/>
              </a:spcBef>
              <a:buClr>
                <a:srgbClr val="000000"/>
              </a:buClr>
              <a:buSzPct val="25000"/>
              <a:buFont typeface="Arial"/>
              <a:buNone/>
            </a:pPr>
            <a:r>
              <a:rPr lang="en" sz="900">
                <a:solidFill>
                  <a:srgbClr val="000000"/>
                </a:solidFill>
                <a:latin typeface="Arial"/>
                <a:ea typeface="Arial"/>
                <a:cs typeface="Arial"/>
                <a:sym typeface="Arial"/>
              </a:rPr>
              <a:t>in South America</a:t>
            </a:r>
          </a:p>
        </p:txBody>
      </p:sp>
      <p:sp>
        <p:nvSpPr>
          <p:cNvPr id="1607" name="Shape 1607"/>
          <p:cNvSpPr txBox="1"/>
          <p:nvPr/>
        </p:nvSpPr>
        <p:spPr>
          <a:xfrm>
            <a:off x="4500473" y="2117219"/>
            <a:ext cx="1068501" cy="328500"/>
          </a:xfrm>
          <a:prstGeom prst="rect">
            <a:avLst/>
          </a:prstGeom>
          <a:noFill/>
          <a:ln>
            <a:noFill/>
          </a:ln>
        </p:spPr>
        <p:txBody>
          <a:bodyPr wrap="square" lIns="34275" tIns="17150" rIns="34275" bIns="17150" anchor="t" anchorCtr="0">
            <a:noAutofit/>
          </a:bodyPr>
          <a:lstStyle/>
          <a:p>
            <a:pPr marL="0" marR="0" lvl="0" indent="0" algn="ctr" rtl="0">
              <a:spcBef>
                <a:spcPts val="0"/>
              </a:spcBef>
              <a:spcAft>
                <a:spcPts val="0"/>
              </a:spcAft>
              <a:buClr>
                <a:srgbClr val="000000"/>
              </a:buClr>
              <a:buSzPct val="25000"/>
              <a:buFont typeface="Arial"/>
              <a:buNone/>
            </a:pPr>
            <a:r>
              <a:rPr lang="en" sz="900" b="1">
                <a:solidFill>
                  <a:srgbClr val="000000"/>
                </a:solidFill>
                <a:latin typeface="Arial"/>
                <a:ea typeface="Arial"/>
                <a:cs typeface="Arial"/>
                <a:sym typeface="Arial"/>
              </a:rPr>
              <a:t>Q1-Q2 2015</a:t>
            </a:r>
          </a:p>
          <a:p>
            <a:pPr marL="0" marR="0" lvl="0" indent="0" algn="ctr" rtl="0">
              <a:spcBef>
                <a:spcPts val="0"/>
              </a:spcBef>
              <a:spcAft>
                <a:spcPts val="0"/>
              </a:spcAft>
              <a:buClr>
                <a:srgbClr val="000000"/>
              </a:buClr>
              <a:buSzPct val="25000"/>
              <a:buFont typeface="Arial"/>
              <a:buNone/>
            </a:pPr>
            <a:r>
              <a:rPr lang="en" sz="900">
                <a:solidFill>
                  <a:srgbClr val="000000"/>
                </a:solidFill>
                <a:latin typeface="Arial"/>
                <a:ea typeface="Arial"/>
                <a:cs typeface="Arial"/>
                <a:sym typeface="Arial"/>
              </a:rPr>
              <a:t>First ONOS Deployments</a:t>
            </a:r>
          </a:p>
          <a:p>
            <a:pPr marL="0" marR="0" lvl="0" indent="0" algn="ctr" rtl="0">
              <a:spcBef>
                <a:spcPts val="0"/>
              </a:spcBef>
              <a:buClr>
                <a:srgbClr val="000000"/>
              </a:buClr>
              <a:buSzPct val="25000"/>
              <a:buFont typeface="Arial"/>
              <a:buNone/>
            </a:pPr>
            <a:r>
              <a:rPr lang="en" sz="900">
                <a:solidFill>
                  <a:srgbClr val="000000"/>
                </a:solidFill>
                <a:latin typeface="Arial"/>
                <a:ea typeface="Arial"/>
                <a:cs typeface="Arial"/>
                <a:sym typeface="Arial"/>
              </a:rPr>
              <a:t>South America, US, EU</a:t>
            </a:r>
          </a:p>
        </p:txBody>
      </p:sp>
      <p:cxnSp>
        <p:nvCxnSpPr>
          <p:cNvPr id="1608" name="Shape 1608"/>
          <p:cNvCxnSpPr/>
          <p:nvPr/>
        </p:nvCxnSpPr>
        <p:spPr>
          <a:xfrm flipH="1">
            <a:off x="7338677" y="3509770"/>
            <a:ext cx="354780" cy="216809"/>
          </a:xfrm>
          <a:prstGeom prst="straightConnector1">
            <a:avLst/>
          </a:prstGeom>
          <a:noFill/>
          <a:ln w="25400" cap="flat" cmpd="sng">
            <a:solidFill>
              <a:srgbClr val="1F497D"/>
            </a:solidFill>
            <a:prstDash val="solid"/>
            <a:bevel/>
            <a:headEnd type="none" w="med" len="med"/>
            <a:tailEnd type="none" w="med" len="med"/>
          </a:ln>
        </p:spPr>
      </p:cxnSp>
      <p:sp>
        <p:nvSpPr>
          <p:cNvPr id="1609" name="Shape 1609"/>
          <p:cNvSpPr/>
          <p:nvPr/>
        </p:nvSpPr>
        <p:spPr>
          <a:xfrm>
            <a:off x="8225686" y="3549196"/>
            <a:ext cx="19710" cy="19709"/>
          </a:xfrm>
          <a:prstGeom prst="ellipse">
            <a:avLst/>
          </a:prstGeom>
          <a:solidFill>
            <a:srgbClr val="FF0000"/>
          </a:solidFill>
          <a:ln>
            <a:noFill/>
          </a:ln>
        </p:spPr>
        <p:txBody>
          <a:bodyPr wrap="square" lIns="26775" tIns="26775" rIns="26775" bIns="26775" anchor="ctr" anchorCtr="0">
            <a:noAutofit/>
          </a:bodyPr>
          <a:lstStyle/>
          <a:p>
            <a:pPr marL="0" marR="0" lvl="0" indent="0" algn="ctr" rtl="0">
              <a:lnSpc>
                <a:spcPct val="100000"/>
              </a:lnSpc>
              <a:spcBef>
                <a:spcPts val="0"/>
              </a:spcBef>
              <a:spcAft>
                <a:spcPts val="0"/>
              </a:spcAft>
              <a:buClr>
                <a:srgbClr val="000000"/>
              </a:buClr>
              <a:buFont typeface="Helvetica Neue"/>
              <a:buNone/>
            </a:pPr>
            <a:endParaRPr sz="1900" b="0" i="0" u="none" strike="noStrike" cap="none">
              <a:solidFill>
                <a:srgbClr val="000000"/>
              </a:solidFill>
              <a:latin typeface="Helvetica Neue"/>
              <a:ea typeface="Helvetica Neue"/>
              <a:cs typeface="Helvetica Neue"/>
              <a:sym typeface="Helvetica Neue"/>
            </a:endParaRPr>
          </a:p>
        </p:txBody>
      </p:sp>
      <p:sp>
        <p:nvSpPr>
          <p:cNvPr id="1610" name="Shape 1610"/>
          <p:cNvSpPr/>
          <p:nvPr/>
        </p:nvSpPr>
        <p:spPr>
          <a:xfrm>
            <a:off x="3613033" y="2051068"/>
            <a:ext cx="19709" cy="19709"/>
          </a:xfrm>
          <a:prstGeom prst="ellipse">
            <a:avLst/>
          </a:prstGeom>
          <a:solidFill>
            <a:srgbClr val="FF0000"/>
          </a:solidFill>
          <a:ln>
            <a:noFill/>
          </a:ln>
        </p:spPr>
        <p:txBody>
          <a:bodyPr wrap="square" lIns="26775" tIns="26775" rIns="26775" bIns="26775" anchor="ctr" anchorCtr="0">
            <a:noAutofit/>
          </a:bodyPr>
          <a:lstStyle/>
          <a:p>
            <a:pPr marL="0" marR="0" lvl="0" indent="0" algn="ctr" rtl="0">
              <a:lnSpc>
                <a:spcPct val="100000"/>
              </a:lnSpc>
              <a:spcBef>
                <a:spcPts val="0"/>
              </a:spcBef>
              <a:spcAft>
                <a:spcPts val="0"/>
              </a:spcAft>
              <a:buClr>
                <a:srgbClr val="000000"/>
              </a:buClr>
              <a:buFont typeface="Helvetica Neue"/>
              <a:buNone/>
            </a:pPr>
            <a:endParaRPr sz="1900" b="0" i="0" u="none" strike="noStrike" cap="none">
              <a:solidFill>
                <a:srgbClr val="000000"/>
              </a:solidFill>
              <a:latin typeface="Helvetica Neue"/>
              <a:ea typeface="Helvetica Neue"/>
              <a:cs typeface="Helvetica Neue"/>
              <a:sym typeface="Helvetica Neue"/>
            </a:endParaRPr>
          </a:p>
        </p:txBody>
      </p:sp>
      <p:sp>
        <p:nvSpPr>
          <p:cNvPr id="1611" name="Shape 1611"/>
          <p:cNvSpPr txBox="1"/>
          <p:nvPr/>
        </p:nvSpPr>
        <p:spPr>
          <a:xfrm>
            <a:off x="5564944" y="2664417"/>
            <a:ext cx="1256403" cy="328500"/>
          </a:xfrm>
          <a:prstGeom prst="rect">
            <a:avLst/>
          </a:prstGeom>
          <a:noFill/>
          <a:ln>
            <a:noFill/>
          </a:ln>
        </p:spPr>
        <p:txBody>
          <a:bodyPr wrap="square" lIns="34275" tIns="17150" rIns="34275" bIns="17150" anchor="t" anchorCtr="0">
            <a:noAutofit/>
          </a:bodyPr>
          <a:lstStyle/>
          <a:p>
            <a:pPr marL="0" marR="0" lvl="0" indent="0" algn="ctr" rtl="0">
              <a:spcBef>
                <a:spcPts val="0"/>
              </a:spcBef>
              <a:spcAft>
                <a:spcPts val="0"/>
              </a:spcAft>
              <a:buClr>
                <a:srgbClr val="000000"/>
              </a:buClr>
              <a:buSzPct val="25000"/>
              <a:buFont typeface="Arial"/>
              <a:buNone/>
            </a:pPr>
            <a:r>
              <a:rPr lang="en" sz="900" b="1">
                <a:solidFill>
                  <a:srgbClr val="000000"/>
                </a:solidFill>
                <a:latin typeface="Arial"/>
                <a:ea typeface="Arial"/>
                <a:cs typeface="Arial"/>
                <a:sym typeface="Arial"/>
              </a:rPr>
              <a:t>Q4 2015 – New connections</a:t>
            </a:r>
          </a:p>
          <a:p>
            <a:pPr marL="0" marR="0" lvl="0" indent="0" algn="ctr" rtl="0">
              <a:spcBef>
                <a:spcPts val="0"/>
              </a:spcBef>
              <a:spcAft>
                <a:spcPts val="0"/>
              </a:spcAft>
              <a:buClr>
                <a:srgbClr val="000000"/>
              </a:buClr>
              <a:buSzPct val="25000"/>
              <a:buFont typeface="Arial"/>
              <a:buNone/>
            </a:pPr>
            <a:r>
              <a:rPr lang="en" sz="900">
                <a:solidFill>
                  <a:srgbClr val="000000"/>
                </a:solidFill>
                <a:latin typeface="Arial"/>
                <a:ea typeface="Arial"/>
                <a:cs typeface="Arial"/>
                <a:sym typeface="Arial"/>
              </a:rPr>
              <a:t>Sidney – Seattle - Miami</a:t>
            </a:r>
          </a:p>
          <a:p>
            <a:pPr marL="0" marR="0" lvl="0" indent="0" algn="ctr" rtl="0">
              <a:spcBef>
                <a:spcPts val="0"/>
              </a:spcBef>
              <a:buClr>
                <a:srgbClr val="000000"/>
              </a:buClr>
              <a:buSzPct val="25000"/>
              <a:buFont typeface="Arial"/>
              <a:buNone/>
            </a:pPr>
            <a:r>
              <a:rPr lang="en" sz="900">
                <a:solidFill>
                  <a:srgbClr val="000000"/>
                </a:solidFill>
                <a:latin typeface="Arial"/>
                <a:ea typeface="Arial"/>
                <a:cs typeface="Arial"/>
                <a:sym typeface="Arial"/>
              </a:rPr>
              <a:t>Sao Paolo – Amsterdam</a:t>
            </a:r>
          </a:p>
        </p:txBody>
      </p:sp>
      <p:cxnSp>
        <p:nvCxnSpPr>
          <p:cNvPr id="1612" name="Shape 1612"/>
          <p:cNvCxnSpPr/>
          <p:nvPr/>
        </p:nvCxnSpPr>
        <p:spPr>
          <a:xfrm rot="10800000">
            <a:off x="4845384" y="3265228"/>
            <a:ext cx="611009" cy="295650"/>
          </a:xfrm>
          <a:prstGeom prst="straightConnector1">
            <a:avLst/>
          </a:prstGeom>
          <a:noFill/>
          <a:ln w="25400" cap="flat" cmpd="sng">
            <a:solidFill>
              <a:srgbClr val="1F497D"/>
            </a:solidFill>
            <a:prstDash val="solid"/>
            <a:bevel/>
            <a:headEnd type="none" w="med" len="med"/>
            <a:tailEnd type="none" w="med" len="med"/>
          </a:ln>
        </p:spPr>
      </p:cxnSp>
      <p:pic>
        <p:nvPicPr>
          <p:cNvPr id="1613" name="Shape 1613" descr="NCTU_seal_3.gif"/>
          <p:cNvPicPr preferRelativeResize="0"/>
          <p:nvPr/>
        </p:nvPicPr>
        <p:blipFill rotWithShape="1">
          <a:blip r:embed="rId16">
            <a:alphaModFix/>
          </a:blip>
          <a:srcRect/>
          <a:stretch/>
        </p:blipFill>
        <p:spPr>
          <a:xfrm>
            <a:off x="7894268" y="2465024"/>
            <a:ext cx="290175" cy="232797"/>
          </a:xfrm>
          <a:prstGeom prst="rect">
            <a:avLst/>
          </a:prstGeom>
          <a:noFill/>
          <a:ln>
            <a:noFill/>
          </a:ln>
        </p:spPr>
      </p:pic>
      <p:sp>
        <p:nvSpPr>
          <p:cNvPr id="1614" name="Shape 1614"/>
          <p:cNvSpPr txBox="1"/>
          <p:nvPr/>
        </p:nvSpPr>
        <p:spPr>
          <a:xfrm>
            <a:off x="8150526" y="2445313"/>
            <a:ext cx="704961" cy="328500"/>
          </a:xfrm>
          <a:prstGeom prst="rect">
            <a:avLst/>
          </a:prstGeom>
          <a:noFill/>
          <a:ln>
            <a:noFill/>
          </a:ln>
        </p:spPr>
        <p:txBody>
          <a:bodyPr wrap="square" lIns="34275" tIns="17150" rIns="34275" bIns="17150" anchor="t" anchorCtr="0">
            <a:noAutofit/>
          </a:bodyPr>
          <a:lstStyle/>
          <a:p>
            <a:pPr marL="0" marR="0" lvl="0" indent="0" algn="l" rtl="0">
              <a:spcBef>
                <a:spcPts val="0"/>
              </a:spcBef>
              <a:spcAft>
                <a:spcPts val="0"/>
              </a:spcAft>
              <a:buClr>
                <a:srgbClr val="000000"/>
              </a:buClr>
              <a:buSzPct val="25000"/>
              <a:buFont typeface="Arial"/>
              <a:buNone/>
            </a:pPr>
            <a:r>
              <a:rPr lang="en" sz="900" b="1">
                <a:solidFill>
                  <a:srgbClr val="000000"/>
                </a:solidFill>
                <a:latin typeface="Arial"/>
                <a:ea typeface="Arial"/>
                <a:cs typeface="Arial"/>
                <a:sym typeface="Arial"/>
              </a:rPr>
              <a:t>Q1 2016</a:t>
            </a:r>
          </a:p>
          <a:p>
            <a:pPr marL="0" marR="0" lvl="0" indent="0" algn="l" rtl="0">
              <a:spcBef>
                <a:spcPts val="0"/>
              </a:spcBef>
              <a:spcAft>
                <a:spcPts val="0"/>
              </a:spcAft>
              <a:buClr>
                <a:srgbClr val="000000"/>
              </a:buClr>
              <a:buSzPct val="25000"/>
              <a:buFont typeface="Arial"/>
              <a:buNone/>
            </a:pPr>
            <a:r>
              <a:rPr lang="en" sz="900">
                <a:solidFill>
                  <a:srgbClr val="000000"/>
                </a:solidFill>
                <a:latin typeface="Arial"/>
                <a:ea typeface="Arial"/>
                <a:cs typeface="Arial"/>
                <a:sym typeface="Arial"/>
              </a:rPr>
              <a:t>NCTU / Taiwan</a:t>
            </a:r>
          </a:p>
          <a:p>
            <a:pPr marL="0" marR="0" lvl="0" indent="0" algn="l" rtl="0">
              <a:spcBef>
                <a:spcPts val="0"/>
              </a:spcBef>
              <a:buClr>
                <a:srgbClr val="000000"/>
              </a:buClr>
              <a:buSzPct val="25000"/>
              <a:buFont typeface="Arial"/>
              <a:buNone/>
            </a:pPr>
            <a:r>
              <a:rPr lang="en" sz="900">
                <a:solidFill>
                  <a:srgbClr val="000000"/>
                </a:solidFill>
                <a:latin typeface="Arial"/>
                <a:ea typeface="Arial"/>
                <a:cs typeface="Arial"/>
                <a:sym typeface="Arial"/>
              </a:rPr>
              <a:t>deploys ONOS</a:t>
            </a:r>
          </a:p>
        </p:txBody>
      </p:sp>
      <p:cxnSp>
        <p:nvCxnSpPr>
          <p:cNvPr id="1615" name="Shape 1615"/>
          <p:cNvCxnSpPr/>
          <p:nvPr/>
        </p:nvCxnSpPr>
        <p:spPr>
          <a:xfrm>
            <a:off x="7752594" y="2425600"/>
            <a:ext cx="197100" cy="78840"/>
          </a:xfrm>
          <a:prstGeom prst="straightConnector1">
            <a:avLst/>
          </a:prstGeom>
          <a:noFill/>
          <a:ln w="25400" cap="flat" cmpd="sng">
            <a:solidFill>
              <a:srgbClr val="1F497D"/>
            </a:solidFill>
            <a:prstDash val="solid"/>
            <a:bevel/>
            <a:headEnd type="none" w="med" len="med"/>
            <a:tailEnd type="none" w="med" len="med"/>
          </a:ln>
        </p:spPr>
      </p:cxnSp>
      <p:sp>
        <p:nvSpPr>
          <p:cNvPr id="1616" name="Shape 1616"/>
          <p:cNvSpPr/>
          <p:nvPr/>
        </p:nvSpPr>
        <p:spPr>
          <a:xfrm rot="-353978">
            <a:off x="7739258" y="2175487"/>
            <a:ext cx="132099" cy="252541"/>
          </a:xfrm>
          <a:custGeom>
            <a:avLst/>
            <a:gdLst/>
            <a:ahLst/>
            <a:cxnLst/>
            <a:rect l="0" t="0" r="0" b="0"/>
            <a:pathLst>
              <a:path w="120000" h="120000" extrusionOk="0">
                <a:moveTo>
                  <a:pt x="63880" y="0"/>
                </a:moveTo>
                <a:cubicBezTo>
                  <a:pt x="96229" y="29428"/>
                  <a:pt x="128579" y="58857"/>
                  <a:pt x="117932" y="78857"/>
                </a:cubicBezTo>
                <a:cubicBezTo>
                  <a:pt x="107285" y="98857"/>
                  <a:pt x="20474" y="111714"/>
                  <a:pt x="0" y="120000"/>
                </a:cubicBezTo>
              </a:path>
            </a:pathLst>
          </a:custGeom>
          <a:noFill/>
          <a:ln w="12700" cap="flat" cmpd="sng">
            <a:solidFill>
              <a:srgbClr val="FF0000"/>
            </a:solidFill>
            <a:prstDash val="solid"/>
            <a:round/>
            <a:headEnd type="none" w="med" len="med"/>
            <a:tailEnd type="none" w="med" len="med"/>
          </a:ln>
        </p:spPr>
        <p:txBody>
          <a:bodyPr wrap="square" lIns="34275" tIns="17150" rIns="34275" bIns="17150" anchor="ctr" anchorCtr="0">
            <a:noAutofit/>
          </a:bodyPr>
          <a:lstStyle/>
          <a:p>
            <a:pPr marL="0" marR="0" lvl="0" indent="0" algn="ctr" rtl="0">
              <a:spcBef>
                <a:spcPts val="0"/>
              </a:spcBef>
              <a:buClr>
                <a:srgbClr val="000000"/>
              </a:buClr>
              <a:buFont typeface="Arial"/>
              <a:buNone/>
            </a:pPr>
            <a:endParaRPr sz="1900">
              <a:solidFill>
                <a:srgbClr val="000000"/>
              </a:solidFill>
              <a:latin typeface="Helvetica Neue"/>
              <a:ea typeface="Helvetica Neue"/>
              <a:cs typeface="Helvetica Neue"/>
              <a:sym typeface="Helvetica Neue"/>
            </a:endParaRPr>
          </a:p>
        </p:txBody>
      </p:sp>
      <p:pic>
        <p:nvPicPr>
          <p:cNvPr id="1617" name="Shape 1617" descr="map-korea-green.png"/>
          <p:cNvPicPr preferRelativeResize="0"/>
          <p:nvPr/>
        </p:nvPicPr>
        <p:blipFill rotWithShape="1">
          <a:blip r:embed="rId17">
            <a:alphaModFix/>
          </a:blip>
          <a:srcRect/>
          <a:stretch/>
        </p:blipFill>
        <p:spPr>
          <a:xfrm>
            <a:off x="7759581" y="2156617"/>
            <a:ext cx="52122" cy="52122"/>
          </a:xfrm>
          <a:prstGeom prst="rect">
            <a:avLst/>
          </a:prstGeom>
          <a:noFill/>
          <a:ln>
            <a:noFill/>
          </a:ln>
        </p:spPr>
      </p:pic>
      <p:sp>
        <p:nvSpPr>
          <p:cNvPr id="1618" name="Shape 1618"/>
          <p:cNvSpPr/>
          <p:nvPr/>
        </p:nvSpPr>
        <p:spPr>
          <a:xfrm>
            <a:off x="4327242" y="1875560"/>
            <a:ext cx="1395029" cy="317331"/>
          </a:xfrm>
          <a:custGeom>
            <a:avLst/>
            <a:gdLst/>
            <a:ahLst/>
            <a:cxnLst/>
            <a:rect l="0" t="0" r="0" b="0"/>
            <a:pathLst>
              <a:path w="120000" h="120000" extrusionOk="0">
                <a:moveTo>
                  <a:pt x="120000" y="0"/>
                </a:moveTo>
                <a:cubicBezTo>
                  <a:pt x="95794" y="9726"/>
                  <a:pt x="71588" y="19452"/>
                  <a:pt x="51588" y="39452"/>
                </a:cubicBezTo>
                <a:cubicBezTo>
                  <a:pt x="31588" y="59452"/>
                  <a:pt x="0" y="120000"/>
                  <a:pt x="0" y="120000"/>
                </a:cubicBezTo>
              </a:path>
            </a:pathLst>
          </a:custGeom>
          <a:noFill/>
          <a:ln w="12700" cap="flat" cmpd="sng">
            <a:solidFill>
              <a:srgbClr val="FF0000"/>
            </a:solidFill>
            <a:prstDash val="solid"/>
            <a:round/>
            <a:headEnd type="none" w="med" len="med"/>
            <a:tailEnd type="none" w="med" len="med"/>
          </a:ln>
        </p:spPr>
        <p:txBody>
          <a:bodyPr wrap="square" lIns="34275" tIns="17150" rIns="34275" bIns="17150" anchor="ctr" anchorCtr="0">
            <a:noAutofit/>
          </a:bodyPr>
          <a:lstStyle/>
          <a:p>
            <a:pPr marL="0" marR="0" lvl="0" indent="0" algn="ctr" rtl="0">
              <a:spcBef>
                <a:spcPts val="0"/>
              </a:spcBef>
              <a:buClr>
                <a:srgbClr val="000000"/>
              </a:buClr>
              <a:buFont typeface="Arial"/>
              <a:buNone/>
            </a:pPr>
            <a:endParaRPr sz="1900">
              <a:solidFill>
                <a:srgbClr val="000000"/>
              </a:solidFill>
              <a:latin typeface="Helvetica Neue"/>
              <a:ea typeface="Helvetica Neue"/>
              <a:cs typeface="Helvetica Neue"/>
              <a:sym typeface="Helvetica Neue"/>
            </a:endParaRPr>
          </a:p>
        </p:txBody>
      </p:sp>
      <p:sp>
        <p:nvSpPr>
          <p:cNvPr id="1619" name="Shape 1619"/>
          <p:cNvSpPr/>
          <p:nvPr/>
        </p:nvSpPr>
        <p:spPr>
          <a:xfrm>
            <a:off x="4230868" y="2189054"/>
            <a:ext cx="3541449" cy="897243"/>
          </a:xfrm>
          <a:custGeom>
            <a:avLst/>
            <a:gdLst/>
            <a:ahLst/>
            <a:cxnLst/>
            <a:rect l="0" t="0" r="0" b="0"/>
            <a:pathLst>
              <a:path w="120000" h="120000" extrusionOk="0">
                <a:moveTo>
                  <a:pt x="119999" y="0"/>
                </a:moveTo>
                <a:cubicBezTo>
                  <a:pt x="113349" y="15743"/>
                  <a:pt x="106699" y="31487"/>
                  <a:pt x="101809" y="50952"/>
                </a:cubicBezTo>
                <a:cubicBezTo>
                  <a:pt x="96919" y="70417"/>
                  <a:pt x="100317" y="108107"/>
                  <a:pt x="90660" y="116790"/>
                </a:cubicBezTo>
                <a:cubicBezTo>
                  <a:pt x="81002" y="125473"/>
                  <a:pt x="56479" y="115072"/>
                  <a:pt x="43863" y="103050"/>
                </a:cubicBezTo>
                <a:cubicBezTo>
                  <a:pt x="31246" y="91027"/>
                  <a:pt x="22273" y="57154"/>
                  <a:pt x="14963" y="44655"/>
                </a:cubicBezTo>
                <a:cubicBezTo>
                  <a:pt x="7652" y="32155"/>
                  <a:pt x="2493" y="30724"/>
                  <a:pt x="0" y="28052"/>
                </a:cubicBezTo>
              </a:path>
            </a:pathLst>
          </a:custGeom>
          <a:noFill/>
          <a:ln w="12700" cap="flat" cmpd="sng">
            <a:solidFill>
              <a:srgbClr val="FF0000"/>
            </a:solidFill>
            <a:prstDash val="solid"/>
            <a:round/>
            <a:headEnd type="none" w="med" len="med"/>
            <a:tailEnd type="none" w="med" len="med"/>
          </a:ln>
        </p:spPr>
        <p:txBody>
          <a:bodyPr wrap="square" lIns="34275" tIns="17150" rIns="34275" bIns="17150" anchor="ctr" anchorCtr="0">
            <a:noAutofit/>
          </a:bodyPr>
          <a:lstStyle/>
          <a:p>
            <a:pPr marL="0" marR="0" lvl="0" indent="0" algn="ctr" rtl="0">
              <a:spcBef>
                <a:spcPts val="0"/>
              </a:spcBef>
              <a:buClr>
                <a:srgbClr val="000000"/>
              </a:buClr>
              <a:buFont typeface="Arial"/>
              <a:buNone/>
            </a:pPr>
            <a:endParaRPr sz="1900">
              <a:solidFill>
                <a:srgbClr val="000000"/>
              </a:solidFill>
              <a:latin typeface="Helvetica Neue"/>
              <a:ea typeface="Helvetica Neue"/>
              <a:cs typeface="Helvetica Neue"/>
              <a:sym typeface="Helvetica Neue"/>
            </a:endParaRPr>
          </a:p>
        </p:txBody>
      </p:sp>
      <p:sp>
        <p:nvSpPr>
          <p:cNvPr id="1620" name="Shape 1620"/>
          <p:cNvSpPr/>
          <p:nvPr/>
        </p:nvSpPr>
        <p:spPr>
          <a:xfrm>
            <a:off x="4174323" y="2384017"/>
            <a:ext cx="274626" cy="1181942"/>
          </a:xfrm>
          <a:custGeom>
            <a:avLst/>
            <a:gdLst/>
            <a:ahLst/>
            <a:cxnLst/>
            <a:rect l="0" t="0" r="0" b="0"/>
            <a:pathLst>
              <a:path w="120000" h="120000" extrusionOk="0">
                <a:moveTo>
                  <a:pt x="24699" y="0"/>
                </a:moveTo>
                <a:cubicBezTo>
                  <a:pt x="7773" y="19816"/>
                  <a:pt x="-9153" y="39632"/>
                  <a:pt x="5716" y="57794"/>
                </a:cubicBezTo>
                <a:cubicBezTo>
                  <a:pt x="20586" y="75955"/>
                  <a:pt x="97151" y="98602"/>
                  <a:pt x="113919" y="108970"/>
                </a:cubicBezTo>
                <a:cubicBezTo>
                  <a:pt x="130687" y="119338"/>
                  <a:pt x="107591" y="118088"/>
                  <a:pt x="106326" y="120000"/>
                </a:cubicBezTo>
              </a:path>
            </a:pathLst>
          </a:custGeom>
          <a:noFill/>
          <a:ln w="19050" cap="flat" cmpd="sng">
            <a:solidFill>
              <a:srgbClr val="FF0000"/>
            </a:solidFill>
            <a:prstDash val="solid"/>
            <a:round/>
            <a:headEnd type="none" w="med" len="med"/>
            <a:tailEnd type="none" w="med" len="med"/>
          </a:ln>
        </p:spPr>
        <p:txBody>
          <a:bodyPr wrap="square" lIns="34275" tIns="17150" rIns="34275" bIns="17150" anchor="ctr" anchorCtr="0">
            <a:noAutofit/>
          </a:bodyPr>
          <a:lstStyle/>
          <a:p>
            <a:pPr marL="0" marR="0" lvl="0" indent="0" algn="ctr" rtl="0">
              <a:spcBef>
                <a:spcPts val="0"/>
              </a:spcBef>
              <a:buClr>
                <a:srgbClr val="000000"/>
              </a:buClr>
              <a:buFont typeface="Arial"/>
              <a:buNone/>
            </a:pPr>
            <a:endParaRPr sz="1900">
              <a:solidFill>
                <a:srgbClr val="000000"/>
              </a:solidFill>
              <a:latin typeface="Helvetica Neue"/>
              <a:ea typeface="Helvetica Neue"/>
              <a:cs typeface="Helvetica Neue"/>
              <a:sym typeface="Helvetica Neue"/>
            </a:endParaRPr>
          </a:p>
        </p:txBody>
      </p:sp>
      <p:sp>
        <p:nvSpPr>
          <p:cNvPr id="1621" name="Shape 1621"/>
          <p:cNvSpPr/>
          <p:nvPr/>
        </p:nvSpPr>
        <p:spPr>
          <a:xfrm>
            <a:off x="4226522" y="2384017"/>
            <a:ext cx="4011203" cy="1173402"/>
          </a:xfrm>
          <a:custGeom>
            <a:avLst/>
            <a:gdLst/>
            <a:ahLst/>
            <a:cxnLst/>
            <a:rect l="0" t="0" r="0" b="0"/>
            <a:pathLst>
              <a:path w="120000" h="120000" extrusionOk="0">
                <a:moveTo>
                  <a:pt x="120000" y="120000"/>
                </a:moveTo>
                <a:cubicBezTo>
                  <a:pt x="107042" y="118407"/>
                  <a:pt x="94084" y="116814"/>
                  <a:pt x="83986" y="110666"/>
                </a:cubicBezTo>
                <a:cubicBezTo>
                  <a:pt x="73889" y="104518"/>
                  <a:pt x="69620" y="97777"/>
                  <a:pt x="59414" y="83111"/>
                </a:cubicBezTo>
                <a:cubicBezTo>
                  <a:pt x="49209" y="68444"/>
                  <a:pt x="32654" y="36518"/>
                  <a:pt x="22751" y="22666"/>
                </a:cubicBezTo>
                <a:cubicBezTo>
                  <a:pt x="12849" y="8814"/>
                  <a:pt x="3791" y="3703"/>
                  <a:pt x="0" y="0"/>
                </a:cubicBezTo>
              </a:path>
            </a:pathLst>
          </a:custGeom>
          <a:noFill/>
          <a:ln w="12700" cap="flat" cmpd="sng">
            <a:solidFill>
              <a:srgbClr val="FF0000"/>
            </a:solidFill>
            <a:prstDash val="solid"/>
            <a:round/>
            <a:headEnd type="none" w="med" len="med"/>
            <a:tailEnd type="none" w="med" len="med"/>
          </a:ln>
        </p:spPr>
        <p:txBody>
          <a:bodyPr wrap="square" lIns="34275" tIns="17150" rIns="34275" bIns="17150" anchor="ctr" anchorCtr="0">
            <a:noAutofit/>
          </a:bodyPr>
          <a:lstStyle/>
          <a:p>
            <a:pPr marL="0" marR="0" lvl="0" indent="0" algn="ctr" rtl="0">
              <a:spcBef>
                <a:spcPts val="0"/>
              </a:spcBef>
              <a:buClr>
                <a:srgbClr val="000000"/>
              </a:buClr>
              <a:buFont typeface="Arial"/>
              <a:buNone/>
            </a:pPr>
            <a:endParaRPr sz="1900">
              <a:solidFill>
                <a:srgbClr val="000000"/>
              </a:solidFill>
              <a:latin typeface="Helvetica Neue"/>
              <a:ea typeface="Helvetica Neue"/>
              <a:cs typeface="Helvetica Neue"/>
              <a:sym typeface="Helvetica Neue"/>
            </a:endParaRPr>
          </a:p>
        </p:txBody>
      </p:sp>
      <p:sp>
        <p:nvSpPr>
          <p:cNvPr id="1622" name="Shape 1622"/>
          <p:cNvSpPr/>
          <p:nvPr/>
        </p:nvSpPr>
        <p:spPr>
          <a:xfrm>
            <a:off x="4226522" y="2385748"/>
            <a:ext cx="3515825" cy="769127"/>
          </a:xfrm>
          <a:custGeom>
            <a:avLst/>
            <a:gdLst/>
            <a:ahLst/>
            <a:cxnLst/>
            <a:rect l="0" t="0" r="0" b="0"/>
            <a:pathLst>
              <a:path w="120000" h="120000" extrusionOk="0">
                <a:moveTo>
                  <a:pt x="119999" y="8135"/>
                </a:moveTo>
                <a:cubicBezTo>
                  <a:pt x="114919" y="12372"/>
                  <a:pt x="109839" y="16610"/>
                  <a:pt x="106946" y="24406"/>
                </a:cubicBezTo>
                <a:cubicBezTo>
                  <a:pt x="104054" y="32203"/>
                  <a:pt x="103757" y="43841"/>
                  <a:pt x="102645" y="54915"/>
                </a:cubicBezTo>
                <a:cubicBezTo>
                  <a:pt x="101532" y="65988"/>
                  <a:pt x="101606" y="81016"/>
                  <a:pt x="100271" y="90847"/>
                </a:cubicBezTo>
                <a:cubicBezTo>
                  <a:pt x="98936" y="100677"/>
                  <a:pt x="98368" y="109039"/>
                  <a:pt x="94635" y="113898"/>
                </a:cubicBezTo>
                <a:cubicBezTo>
                  <a:pt x="90902" y="118757"/>
                  <a:pt x="84499" y="120790"/>
                  <a:pt x="77873" y="120000"/>
                </a:cubicBezTo>
                <a:cubicBezTo>
                  <a:pt x="71248" y="119209"/>
                  <a:pt x="61260" y="113785"/>
                  <a:pt x="54882" y="109152"/>
                </a:cubicBezTo>
                <a:cubicBezTo>
                  <a:pt x="48504" y="104519"/>
                  <a:pt x="45339" y="104519"/>
                  <a:pt x="39604" y="92203"/>
                </a:cubicBezTo>
                <a:cubicBezTo>
                  <a:pt x="33868" y="79886"/>
                  <a:pt x="25241" y="48022"/>
                  <a:pt x="20469" y="35254"/>
                </a:cubicBezTo>
                <a:cubicBezTo>
                  <a:pt x="15698" y="22485"/>
                  <a:pt x="14388" y="21468"/>
                  <a:pt x="10976" y="15593"/>
                </a:cubicBezTo>
                <a:cubicBezTo>
                  <a:pt x="7564" y="9717"/>
                  <a:pt x="1829" y="2485"/>
                  <a:pt x="0" y="0"/>
                </a:cubicBezTo>
              </a:path>
            </a:pathLst>
          </a:custGeom>
          <a:noFill/>
          <a:ln w="12700" cap="flat" cmpd="sng">
            <a:solidFill>
              <a:srgbClr val="FF0000"/>
            </a:solidFill>
            <a:prstDash val="solid"/>
            <a:round/>
            <a:headEnd type="none" w="med" len="med"/>
            <a:tailEnd type="none" w="med" len="med"/>
          </a:ln>
        </p:spPr>
        <p:txBody>
          <a:bodyPr wrap="square" lIns="34275" tIns="17150" rIns="34275" bIns="17150" anchor="ctr" anchorCtr="0">
            <a:noAutofit/>
          </a:bodyPr>
          <a:lstStyle/>
          <a:p>
            <a:pPr marL="0" marR="0" lvl="0" indent="0" algn="ctr" rtl="0">
              <a:spcBef>
                <a:spcPts val="0"/>
              </a:spcBef>
              <a:buClr>
                <a:srgbClr val="000000"/>
              </a:buClr>
              <a:buFont typeface="Arial"/>
              <a:buNone/>
            </a:pPr>
            <a:endParaRPr sz="1900">
              <a:solidFill>
                <a:srgbClr val="000000"/>
              </a:solidFill>
              <a:latin typeface="Helvetica Neue"/>
              <a:ea typeface="Helvetica Neue"/>
              <a:cs typeface="Helvetica Neue"/>
              <a:sym typeface="Helvetica Neue"/>
            </a:endParaRPr>
          </a:p>
        </p:txBody>
      </p:sp>
      <p:pic>
        <p:nvPicPr>
          <p:cNvPr id="1623" name="Shape 1623" descr="bird.png"/>
          <p:cNvPicPr preferRelativeResize="0"/>
          <p:nvPr/>
        </p:nvPicPr>
        <p:blipFill rotWithShape="1">
          <a:blip r:embed="rId14">
            <a:alphaModFix/>
          </a:blip>
          <a:srcRect/>
          <a:stretch/>
        </p:blipFill>
        <p:spPr>
          <a:xfrm>
            <a:off x="7732881" y="2094524"/>
            <a:ext cx="81467" cy="74897"/>
          </a:xfrm>
          <a:prstGeom prst="rect">
            <a:avLst/>
          </a:prstGeom>
          <a:noFill/>
          <a:ln>
            <a:noFill/>
          </a:ln>
        </p:spPr>
      </p:pic>
      <p:pic>
        <p:nvPicPr>
          <p:cNvPr id="1624" name="Shape 1624" descr="bird.png"/>
          <p:cNvPicPr preferRelativeResize="0"/>
          <p:nvPr/>
        </p:nvPicPr>
        <p:blipFill rotWithShape="1">
          <a:blip r:embed="rId14">
            <a:alphaModFix/>
          </a:blip>
          <a:srcRect/>
          <a:stretch/>
        </p:blipFill>
        <p:spPr>
          <a:xfrm>
            <a:off x="7690747" y="2346751"/>
            <a:ext cx="81467" cy="74897"/>
          </a:xfrm>
          <a:prstGeom prst="rect">
            <a:avLst/>
          </a:prstGeom>
          <a:noFill/>
          <a:ln>
            <a:noFill/>
          </a:ln>
        </p:spPr>
      </p:pic>
      <p:sp>
        <p:nvSpPr>
          <p:cNvPr id="1625" name="Shape 1625"/>
          <p:cNvSpPr/>
          <p:nvPr/>
        </p:nvSpPr>
        <p:spPr>
          <a:xfrm>
            <a:off x="4239560" y="2087039"/>
            <a:ext cx="160745" cy="18834"/>
          </a:xfrm>
          <a:custGeom>
            <a:avLst/>
            <a:gdLst/>
            <a:ahLst/>
            <a:cxnLst/>
            <a:rect l="0" t="0" r="0" b="0"/>
            <a:pathLst>
              <a:path w="120000" h="120000" extrusionOk="0">
                <a:moveTo>
                  <a:pt x="120000" y="120000"/>
                </a:moveTo>
                <a:cubicBezTo>
                  <a:pt x="91081" y="73882"/>
                  <a:pt x="62162" y="27767"/>
                  <a:pt x="42162" y="9321"/>
                </a:cubicBezTo>
                <a:cubicBezTo>
                  <a:pt x="22162" y="-9124"/>
                  <a:pt x="7027" y="4709"/>
                  <a:pt x="0" y="9321"/>
                </a:cubicBezTo>
              </a:path>
            </a:pathLst>
          </a:custGeom>
          <a:noFill/>
          <a:ln w="12700" cap="flat" cmpd="sng">
            <a:solidFill>
              <a:srgbClr val="FF0000"/>
            </a:solidFill>
            <a:prstDash val="solid"/>
            <a:round/>
            <a:headEnd type="none" w="med" len="med"/>
            <a:tailEnd type="none" w="med" len="med"/>
          </a:ln>
        </p:spPr>
        <p:txBody>
          <a:bodyPr wrap="square" lIns="34275" tIns="17150" rIns="34275" bIns="17150" anchor="ctr" anchorCtr="0">
            <a:noAutofit/>
          </a:bodyPr>
          <a:lstStyle/>
          <a:p>
            <a:pPr marL="0" marR="0" lvl="0" indent="0" algn="ctr" rtl="0">
              <a:spcBef>
                <a:spcPts val="0"/>
              </a:spcBef>
              <a:buClr>
                <a:srgbClr val="000000"/>
              </a:buClr>
              <a:buFont typeface="Arial"/>
              <a:buNone/>
            </a:pPr>
            <a:endParaRPr sz="1900">
              <a:solidFill>
                <a:srgbClr val="000000"/>
              </a:solidFill>
              <a:latin typeface="Helvetica Neue"/>
              <a:ea typeface="Helvetica Neue"/>
              <a:cs typeface="Helvetica Neue"/>
              <a:sym typeface="Helvetica Neue"/>
            </a:endParaRPr>
          </a:p>
        </p:txBody>
      </p:sp>
      <p:sp>
        <p:nvSpPr>
          <p:cNvPr id="1626" name="Shape 1626"/>
          <p:cNvSpPr/>
          <p:nvPr/>
        </p:nvSpPr>
        <p:spPr>
          <a:xfrm>
            <a:off x="4239560" y="2088503"/>
            <a:ext cx="78183" cy="99863"/>
          </a:xfrm>
          <a:custGeom>
            <a:avLst/>
            <a:gdLst/>
            <a:ahLst/>
            <a:cxnLst/>
            <a:rect l="0" t="0" r="0" b="0"/>
            <a:pathLst>
              <a:path w="120000" h="120000" extrusionOk="0">
                <a:moveTo>
                  <a:pt x="120000" y="120000"/>
                </a:moveTo>
                <a:cubicBezTo>
                  <a:pt x="109999" y="90869"/>
                  <a:pt x="100000" y="61739"/>
                  <a:pt x="80000" y="41739"/>
                </a:cubicBezTo>
                <a:cubicBezTo>
                  <a:pt x="60000" y="21739"/>
                  <a:pt x="13333" y="6087"/>
                  <a:pt x="0" y="0"/>
                </a:cubicBezTo>
              </a:path>
            </a:pathLst>
          </a:custGeom>
          <a:noFill/>
          <a:ln w="12700" cap="flat" cmpd="sng">
            <a:solidFill>
              <a:srgbClr val="FF0000"/>
            </a:solidFill>
            <a:prstDash val="solid"/>
            <a:round/>
            <a:headEnd type="none" w="med" len="med"/>
            <a:tailEnd type="none" w="med" len="med"/>
          </a:ln>
        </p:spPr>
        <p:txBody>
          <a:bodyPr wrap="square" lIns="34275" tIns="17150" rIns="34275" bIns="17150" anchor="ctr" anchorCtr="0">
            <a:noAutofit/>
          </a:bodyPr>
          <a:lstStyle/>
          <a:p>
            <a:pPr marL="0" marR="0" lvl="0" indent="0" algn="ctr" rtl="0">
              <a:spcBef>
                <a:spcPts val="0"/>
              </a:spcBef>
              <a:buClr>
                <a:srgbClr val="000000"/>
              </a:buClr>
              <a:buFont typeface="Arial"/>
              <a:buNone/>
            </a:pPr>
            <a:endParaRPr sz="1900">
              <a:solidFill>
                <a:srgbClr val="000000"/>
              </a:solidFill>
              <a:latin typeface="Helvetica Neue"/>
              <a:ea typeface="Helvetica Neue"/>
              <a:cs typeface="Helvetica Neue"/>
              <a:sym typeface="Helvetica Neue"/>
            </a:endParaRPr>
          </a:p>
        </p:txBody>
      </p:sp>
      <p:sp>
        <p:nvSpPr>
          <p:cNvPr id="1627" name="Shape 1627"/>
          <p:cNvSpPr/>
          <p:nvPr/>
        </p:nvSpPr>
        <p:spPr>
          <a:xfrm>
            <a:off x="3622458" y="2009650"/>
            <a:ext cx="621522" cy="78840"/>
          </a:xfrm>
          <a:custGeom>
            <a:avLst/>
            <a:gdLst/>
            <a:ahLst/>
            <a:cxnLst/>
            <a:rect l="0" t="0" r="0" b="0"/>
            <a:pathLst>
              <a:path w="120000" h="120000" extrusionOk="0">
                <a:moveTo>
                  <a:pt x="0" y="73705"/>
                </a:moveTo>
                <a:cubicBezTo>
                  <a:pt x="22307" y="33473"/>
                  <a:pt x="44615" y="-6758"/>
                  <a:pt x="64615" y="957"/>
                </a:cubicBezTo>
                <a:cubicBezTo>
                  <a:pt x="84615" y="8673"/>
                  <a:pt x="110769" y="99057"/>
                  <a:pt x="120000" y="120000"/>
                </a:cubicBezTo>
              </a:path>
            </a:pathLst>
          </a:custGeom>
          <a:noFill/>
          <a:ln w="12700" cap="flat" cmpd="sng">
            <a:solidFill>
              <a:srgbClr val="FF0000"/>
            </a:solidFill>
            <a:prstDash val="solid"/>
            <a:round/>
            <a:headEnd type="none" w="med" len="med"/>
            <a:tailEnd type="none" w="med" len="med"/>
          </a:ln>
        </p:spPr>
        <p:txBody>
          <a:bodyPr wrap="square" lIns="34275" tIns="17150" rIns="34275" bIns="17150" anchor="ctr" anchorCtr="0">
            <a:noAutofit/>
          </a:bodyPr>
          <a:lstStyle/>
          <a:p>
            <a:pPr marL="0" marR="0" lvl="0" indent="0" algn="ctr" rtl="0">
              <a:spcBef>
                <a:spcPts val="0"/>
              </a:spcBef>
              <a:buClr>
                <a:srgbClr val="000000"/>
              </a:buClr>
              <a:buFont typeface="Arial"/>
              <a:buNone/>
            </a:pPr>
            <a:endParaRPr sz="1900">
              <a:solidFill>
                <a:srgbClr val="000000"/>
              </a:solidFill>
              <a:latin typeface="Helvetica Neue"/>
              <a:ea typeface="Helvetica Neue"/>
              <a:cs typeface="Helvetica Neue"/>
              <a:sym typeface="Helvetica Neue"/>
            </a:endParaRPr>
          </a:p>
        </p:txBody>
      </p:sp>
      <p:sp>
        <p:nvSpPr>
          <p:cNvPr id="1628" name="Shape 1628"/>
          <p:cNvSpPr/>
          <p:nvPr/>
        </p:nvSpPr>
        <p:spPr>
          <a:xfrm>
            <a:off x="3709374" y="2088503"/>
            <a:ext cx="530198" cy="60881"/>
          </a:xfrm>
          <a:custGeom>
            <a:avLst/>
            <a:gdLst/>
            <a:ahLst/>
            <a:cxnLst/>
            <a:rect l="0" t="0" r="0" b="0"/>
            <a:pathLst>
              <a:path w="120000" h="120000" extrusionOk="0">
                <a:moveTo>
                  <a:pt x="0" y="120000"/>
                </a:moveTo>
                <a:cubicBezTo>
                  <a:pt x="22213" y="92857"/>
                  <a:pt x="44426" y="65714"/>
                  <a:pt x="60983" y="60000"/>
                </a:cubicBezTo>
                <a:cubicBezTo>
                  <a:pt x="77540" y="54285"/>
                  <a:pt x="89508" y="95714"/>
                  <a:pt x="99344" y="85714"/>
                </a:cubicBezTo>
                <a:cubicBezTo>
                  <a:pt x="109180" y="75714"/>
                  <a:pt x="120000" y="0"/>
                  <a:pt x="120000" y="0"/>
                </a:cubicBezTo>
              </a:path>
            </a:pathLst>
          </a:custGeom>
          <a:noFill/>
          <a:ln w="12700" cap="flat" cmpd="sng">
            <a:solidFill>
              <a:srgbClr val="FF0000"/>
            </a:solidFill>
            <a:prstDash val="solid"/>
            <a:round/>
            <a:headEnd type="none" w="med" len="med"/>
            <a:tailEnd type="none" w="med" len="med"/>
          </a:ln>
        </p:spPr>
        <p:txBody>
          <a:bodyPr wrap="square" lIns="34275" tIns="17150" rIns="34275" bIns="17150" anchor="ctr" anchorCtr="0">
            <a:noAutofit/>
          </a:bodyPr>
          <a:lstStyle/>
          <a:p>
            <a:pPr marL="0" marR="0" lvl="0" indent="0" algn="ctr" rtl="0">
              <a:spcBef>
                <a:spcPts val="0"/>
              </a:spcBef>
              <a:buClr>
                <a:srgbClr val="000000"/>
              </a:buClr>
              <a:buFont typeface="Arial"/>
              <a:buNone/>
            </a:pPr>
            <a:endParaRPr sz="1900">
              <a:solidFill>
                <a:srgbClr val="000000"/>
              </a:solidFill>
              <a:latin typeface="Helvetica Neue"/>
              <a:ea typeface="Helvetica Neue"/>
              <a:cs typeface="Helvetica Neue"/>
              <a:sym typeface="Helvetica Neue"/>
            </a:endParaRPr>
          </a:p>
        </p:txBody>
      </p:sp>
      <p:pic>
        <p:nvPicPr>
          <p:cNvPr id="1629" name="Shape 1629" descr="bird.png"/>
          <p:cNvPicPr preferRelativeResize="0"/>
          <p:nvPr/>
        </p:nvPicPr>
        <p:blipFill rotWithShape="1">
          <a:blip r:embed="rId14">
            <a:alphaModFix/>
          </a:blip>
          <a:srcRect/>
          <a:stretch/>
        </p:blipFill>
        <p:spPr>
          <a:xfrm>
            <a:off x="3731798" y="1786781"/>
            <a:ext cx="403836" cy="370547"/>
          </a:xfrm>
          <a:prstGeom prst="rect">
            <a:avLst/>
          </a:prstGeom>
          <a:noFill/>
          <a:ln>
            <a:noFill/>
          </a:ln>
        </p:spPr>
      </p:pic>
      <p:sp>
        <p:nvSpPr>
          <p:cNvPr id="1630" name="Shape 1630"/>
          <p:cNvSpPr/>
          <p:nvPr/>
        </p:nvSpPr>
        <p:spPr>
          <a:xfrm>
            <a:off x="4187141" y="2084158"/>
            <a:ext cx="59787" cy="299811"/>
          </a:xfrm>
          <a:custGeom>
            <a:avLst/>
            <a:gdLst/>
            <a:ahLst/>
            <a:cxnLst/>
            <a:rect l="0" t="0" r="0" b="0"/>
            <a:pathLst>
              <a:path w="120000" h="120000" extrusionOk="0">
                <a:moveTo>
                  <a:pt x="79089" y="120000"/>
                </a:moveTo>
                <a:cubicBezTo>
                  <a:pt x="36905" y="99565"/>
                  <a:pt x="-5278" y="79130"/>
                  <a:pt x="539" y="64347"/>
                </a:cubicBezTo>
                <a:cubicBezTo>
                  <a:pt x="6358" y="49565"/>
                  <a:pt x="96544" y="42029"/>
                  <a:pt x="113999" y="31304"/>
                </a:cubicBezTo>
                <a:cubicBezTo>
                  <a:pt x="131455" y="20579"/>
                  <a:pt x="105272" y="0"/>
                  <a:pt x="105272" y="0"/>
                </a:cubicBezTo>
              </a:path>
            </a:pathLst>
          </a:custGeom>
          <a:noFill/>
          <a:ln w="12700" cap="flat" cmpd="sng">
            <a:solidFill>
              <a:srgbClr val="FF0000"/>
            </a:solidFill>
            <a:prstDash val="solid"/>
            <a:round/>
            <a:headEnd type="none" w="med" len="med"/>
            <a:tailEnd type="none" w="med" len="med"/>
          </a:ln>
        </p:spPr>
        <p:txBody>
          <a:bodyPr wrap="square" lIns="34275" tIns="17150" rIns="34275" bIns="17150" anchor="ctr" anchorCtr="0">
            <a:noAutofit/>
          </a:bodyPr>
          <a:lstStyle/>
          <a:p>
            <a:pPr marL="0" marR="0" lvl="0" indent="0" algn="ctr" rtl="0">
              <a:spcBef>
                <a:spcPts val="0"/>
              </a:spcBef>
              <a:buClr>
                <a:srgbClr val="000000"/>
              </a:buClr>
              <a:buFont typeface="Arial"/>
              <a:buNone/>
            </a:pPr>
            <a:endParaRPr sz="1900">
              <a:solidFill>
                <a:srgbClr val="000000"/>
              </a:solidFill>
              <a:latin typeface="Helvetica Neue"/>
              <a:ea typeface="Helvetica Neue"/>
              <a:cs typeface="Helvetica Neue"/>
              <a:sym typeface="Helvetica Neue"/>
            </a:endParaRPr>
          </a:p>
        </p:txBody>
      </p:sp>
      <p:sp>
        <p:nvSpPr>
          <p:cNvPr id="1631" name="Shape 1631"/>
          <p:cNvSpPr/>
          <p:nvPr/>
        </p:nvSpPr>
        <p:spPr>
          <a:xfrm>
            <a:off x="4362097" y="2524161"/>
            <a:ext cx="19709" cy="19709"/>
          </a:xfrm>
          <a:prstGeom prst="ellipse">
            <a:avLst/>
          </a:prstGeom>
          <a:solidFill>
            <a:srgbClr val="FF0000"/>
          </a:solidFill>
          <a:ln>
            <a:noFill/>
          </a:ln>
        </p:spPr>
        <p:txBody>
          <a:bodyPr wrap="square" lIns="26775" tIns="26775" rIns="26775" bIns="26775" anchor="ctr" anchorCtr="0">
            <a:noAutofit/>
          </a:bodyPr>
          <a:lstStyle/>
          <a:p>
            <a:pPr marL="0" marR="0" lvl="0" indent="0" algn="ctr" rtl="0">
              <a:lnSpc>
                <a:spcPct val="100000"/>
              </a:lnSpc>
              <a:spcBef>
                <a:spcPts val="0"/>
              </a:spcBef>
              <a:spcAft>
                <a:spcPts val="0"/>
              </a:spcAft>
              <a:buClr>
                <a:srgbClr val="000000"/>
              </a:buClr>
              <a:buFont typeface="Helvetica Neue"/>
              <a:buNone/>
            </a:pPr>
            <a:endParaRPr sz="1900" b="0" i="0" u="none" strike="noStrike" cap="none">
              <a:solidFill>
                <a:srgbClr val="000000"/>
              </a:solidFill>
              <a:latin typeface="Helvetica Neue"/>
              <a:ea typeface="Helvetica Neue"/>
              <a:cs typeface="Helvetica Neue"/>
              <a:sym typeface="Helvetica Neue"/>
            </a:endParaRPr>
          </a:p>
        </p:txBody>
      </p:sp>
      <p:sp>
        <p:nvSpPr>
          <p:cNvPr id="1632" name="Shape 1632"/>
          <p:cNvSpPr/>
          <p:nvPr/>
        </p:nvSpPr>
        <p:spPr>
          <a:xfrm>
            <a:off x="4230868" y="2384017"/>
            <a:ext cx="139065" cy="143445"/>
          </a:xfrm>
          <a:custGeom>
            <a:avLst/>
            <a:gdLst/>
            <a:ahLst/>
            <a:cxnLst/>
            <a:rect l="0" t="0" r="0" b="0"/>
            <a:pathLst>
              <a:path w="120000" h="120000" extrusionOk="0">
                <a:moveTo>
                  <a:pt x="120000" y="120000"/>
                </a:moveTo>
                <a:cubicBezTo>
                  <a:pt x="104374" y="96060"/>
                  <a:pt x="88749" y="72121"/>
                  <a:pt x="71250" y="58181"/>
                </a:cubicBezTo>
                <a:cubicBezTo>
                  <a:pt x="53750" y="44242"/>
                  <a:pt x="26875" y="46060"/>
                  <a:pt x="15000" y="36363"/>
                </a:cubicBezTo>
                <a:cubicBezTo>
                  <a:pt x="3124" y="26666"/>
                  <a:pt x="0" y="0"/>
                  <a:pt x="0" y="0"/>
                </a:cubicBezTo>
              </a:path>
            </a:pathLst>
          </a:custGeom>
          <a:noFill/>
          <a:ln w="12700" cap="flat" cmpd="sng">
            <a:solidFill>
              <a:srgbClr val="FF0000"/>
            </a:solidFill>
            <a:prstDash val="solid"/>
            <a:round/>
            <a:headEnd type="none" w="med" len="med"/>
            <a:tailEnd type="none" w="med" len="med"/>
          </a:ln>
        </p:spPr>
        <p:txBody>
          <a:bodyPr wrap="square" lIns="34275" tIns="17150" rIns="34275" bIns="17150" anchor="ctr" anchorCtr="0">
            <a:noAutofit/>
          </a:bodyPr>
          <a:lstStyle/>
          <a:p>
            <a:pPr marL="0" marR="0" lvl="0" indent="0" algn="ctr" rtl="0">
              <a:spcBef>
                <a:spcPts val="0"/>
              </a:spcBef>
              <a:buClr>
                <a:srgbClr val="000000"/>
              </a:buClr>
              <a:buFont typeface="Arial"/>
              <a:buNone/>
            </a:pPr>
            <a:endParaRPr sz="1900">
              <a:solidFill>
                <a:srgbClr val="000000"/>
              </a:solidFill>
              <a:latin typeface="Helvetica Neue"/>
              <a:ea typeface="Helvetica Neue"/>
              <a:cs typeface="Helvetica Neue"/>
              <a:sym typeface="Helvetica Neue"/>
            </a:endParaRPr>
          </a:p>
        </p:txBody>
      </p:sp>
      <p:sp>
        <p:nvSpPr>
          <p:cNvPr id="1633" name="Shape 1633"/>
          <p:cNvSpPr/>
          <p:nvPr/>
        </p:nvSpPr>
        <p:spPr>
          <a:xfrm>
            <a:off x="5860224" y="1913084"/>
            <a:ext cx="19709" cy="19709"/>
          </a:xfrm>
          <a:prstGeom prst="ellipse">
            <a:avLst/>
          </a:prstGeom>
          <a:solidFill>
            <a:srgbClr val="FF0000"/>
          </a:solidFill>
          <a:ln>
            <a:noFill/>
          </a:ln>
        </p:spPr>
        <p:txBody>
          <a:bodyPr wrap="square" lIns="26775" tIns="26775" rIns="26775" bIns="26775" anchor="ctr" anchorCtr="0">
            <a:noAutofit/>
          </a:bodyPr>
          <a:lstStyle/>
          <a:p>
            <a:pPr marL="0" marR="0" lvl="0" indent="0" algn="ctr" rtl="0">
              <a:lnSpc>
                <a:spcPct val="100000"/>
              </a:lnSpc>
              <a:spcBef>
                <a:spcPts val="0"/>
              </a:spcBef>
              <a:spcAft>
                <a:spcPts val="0"/>
              </a:spcAft>
              <a:buClr>
                <a:srgbClr val="000000"/>
              </a:buClr>
              <a:buFont typeface="Helvetica Neue"/>
              <a:buNone/>
            </a:pPr>
            <a:endParaRPr sz="1900" b="0" i="0" u="none" strike="noStrike" cap="none">
              <a:solidFill>
                <a:srgbClr val="000000"/>
              </a:solidFill>
              <a:latin typeface="Helvetica Neue"/>
              <a:ea typeface="Helvetica Neue"/>
              <a:cs typeface="Helvetica Neue"/>
              <a:sym typeface="Helvetica Neue"/>
            </a:endParaRPr>
          </a:p>
        </p:txBody>
      </p:sp>
      <p:sp>
        <p:nvSpPr>
          <p:cNvPr id="1634" name="Shape 1634"/>
          <p:cNvSpPr/>
          <p:nvPr/>
        </p:nvSpPr>
        <p:spPr>
          <a:xfrm>
            <a:off x="7594896" y="3509770"/>
            <a:ext cx="19710" cy="19709"/>
          </a:xfrm>
          <a:prstGeom prst="ellipse">
            <a:avLst/>
          </a:prstGeom>
          <a:solidFill>
            <a:srgbClr val="FF0000"/>
          </a:solidFill>
          <a:ln>
            <a:noFill/>
          </a:ln>
        </p:spPr>
        <p:txBody>
          <a:bodyPr wrap="square" lIns="26775" tIns="26775" rIns="26775" bIns="26775" anchor="ctr" anchorCtr="0">
            <a:noAutofit/>
          </a:bodyPr>
          <a:lstStyle/>
          <a:p>
            <a:pPr marL="0" marR="0" lvl="0" indent="0" algn="ctr" rtl="0">
              <a:lnSpc>
                <a:spcPct val="100000"/>
              </a:lnSpc>
              <a:spcBef>
                <a:spcPts val="0"/>
              </a:spcBef>
              <a:spcAft>
                <a:spcPts val="0"/>
              </a:spcAft>
              <a:buClr>
                <a:srgbClr val="000000"/>
              </a:buClr>
              <a:buFont typeface="Helvetica Neue"/>
              <a:buNone/>
            </a:pPr>
            <a:endParaRPr sz="1900" b="0" i="0" u="none" strike="noStrike" cap="none">
              <a:solidFill>
                <a:srgbClr val="000000"/>
              </a:solidFill>
              <a:latin typeface="Helvetica Neue"/>
              <a:ea typeface="Helvetica Neue"/>
              <a:cs typeface="Helvetica Neue"/>
              <a:sym typeface="Helvetica Neue"/>
            </a:endParaRPr>
          </a:p>
        </p:txBody>
      </p:sp>
      <p:sp>
        <p:nvSpPr>
          <p:cNvPr id="1635" name="Shape 1635"/>
          <p:cNvSpPr/>
          <p:nvPr/>
        </p:nvSpPr>
        <p:spPr>
          <a:xfrm>
            <a:off x="8048276" y="3647756"/>
            <a:ext cx="19710" cy="19709"/>
          </a:xfrm>
          <a:prstGeom prst="ellipse">
            <a:avLst/>
          </a:prstGeom>
          <a:solidFill>
            <a:srgbClr val="FF0000"/>
          </a:solidFill>
          <a:ln>
            <a:noFill/>
          </a:ln>
        </p:spPr>
        <p:txBody>
          <a:bodyPr wrap="square" lIns="26775" tIns="26775" rIns="26775" bIns="26775" anchor="ctr" anchorCtr="0">
            <a:noAutofit/>
          </a:bodyPr>
          <a:lstStyle/>
          <a:p>
            <a:pPr marL="0" marR="0" lvl="0" indent="0" algn="ctr" rtl="0">
              <a:lnSpc>
                <a:spcPct val="100000"/>
              </a:lnSpc>
              <a:spcBef>
                <a:spcPts val="0"/>
              </a:spcBef>
              <a:spcAft>
                <a:spcPts val="0"/>
              </a:spcAft>
              <a:buClr>
                <a:srgbClr val="000000"/>
              </a:buClr>
              <a:buFont typeface="Helvetica Neue"/>
              <a:buNone/>
            </a:pPr>
            <a:endParaRPr sz="1900" b="0" i="0" u="none" strike="noStrike" cap="none">
              <a:solidFill>
                <a:srgbClr val="000000"/>
              </a:solidFill>
              <a:latin typeface="Helvetica Neue"/>
              <a:ea typeface="Helvetica Neue"/>
              <a:cs typeface="Helvetica Neue"/>
              <a:sym typeface="Helvetica Neue"/>
            </a:endParaRPr>
          </a:p>
        </p:txBody>
      </p:sp>
      <p:sp>
        <p:nvSpPr>
          <p:cNvPr id="1636" name="Shape 1636"/>
          <p:cNvSpPr/>
          <p:nvPr/>
        </p:nvSpPr>
        <p:spPr>
          <a:xfrm>
            <a:off x="7598848" y="3490058"/>
            <a:ext cx="638822" cy="63072"/>
          </a:xfrm>
          <a:custGeom>
            <a:avLst/>
            <a:gdLst/>
            <a:ahLst/>
            <a:cxnLst/>
            <a:rect l="0" t="0" r="0" b="0"/>
            <a:pathLst>
              <a:path w="120000" h="120000" extrusionOk="0">
                <a:moveTo>
                  <a:pt x="0" y="37221"/>
                </a:moveTo>
                <a:cubicBezTo>
                  <a:pt x="23877" y="13767"/>
                  <a:pt x="47755" y="-9686"/>
                  <a:pt x="67755" y="4109"/>
                </a:cubicBezTo>
                <a:cubicBezTo>
                  <a:pt x="87755" y="17905"/>
                  <a:pt x="120000" y="120000"/>
                  <a:pt x="120000" y="120000"/>
                </a:cubicBezTo>
              </a:path>
            </a:pathLst>
          </a:custGeom>
          <a:noFill/>
          <a:ln w="12700" cap="flat" cmpd="sng">
            <a:solidFill>
              <a:srgbClr val="FF0000"/>
            </a:solidFill>
            <a:prstDash val="solid"/>
            <a:round/>
            <a:headEnd type="none" w="med" len="med"/>
            <a:tailEnd type="none" w="med" len="med"/>
          </a:ln>
        </p:spPr>
        <p:txBody>
          <a:bodyPr wrap="square" lIns="34275" tIns="17150" rIns="34275" bIns="17150" anchor="ctr" anchorCtr="0">
            <a:noAutofit/>
          </a:bodyPr>
          <a:lstStyle/>
          <a:p>
            <a:pPr marL="0" marR="0" lvl="0" indent="0" algn="ctr" rtl="0">
              <a:spcBef>
                <a:spcPts val="0"/>
              </a:spcBef>
              <a:buClr>
                <a:srgbClr val="000000"/>
              </a:buClr>
              <a:buFont typeface="Arial"/>
              <a:buNone/>
            </a:pPr>
            <a:endParaRPr sz="1900">
              <a:solidFill>
                <a:srgbClr val="000000"/>
              </a:solidFill>
              <a:latin typeface="Helvetica Neue"/>
              <a:ea typeface="Helvetica Neue"/>
              <a:cs typeface="Helvetica Neue"/>
              <a:sym typeface="Helvetica Neue"/>
            </a:endParaRPr>
          </a:p>
        </p:txBody>
      </p:sp>
      <p:sp>
        <p:nvSpPr>
          <p:cNvPr id="1637" name="Shape 1637"/>
          <p:cNvSpPr/>
          <p:nvPr/>
        </p:nvSpPr>
        <p:spPr>
          <a:xfrm>
            <a:off x="7603194" y="3529483"/>
            <a:ext cx="630063" cy="130305"/>
          </a:xfrm>
          <a:custGeom>
            <a:avLst/>
            <a:gdLst/>
            <a:ahLst/>
            <a:cxnLst/>
            <a:rect l="0" t="0" r="0" b="0"/>
            <a:pathLst>
              <a:path w="120000" h="120000" extrusionOk="0">
                <a:moveTo>
                  <a:pt x="0" y="0"/>
                </a:moveTo>
                <a:lnTo>
                  <a:pt x="62068" y="87983"/>
                </a:lnTo>
                <a:cubicBezTo>
                  <a:pt x="76551" y="107979"/>
                  <a:pt x="78620" y="119310"/>
                  <a:pt x="86896" y="119977"/>
                </a:cubicBezTo>
                <a:cubicBezTo>
                  <a:pt x="95172" y="120643"/>
                  <a:pt x="106206" y="106646"/>
                  <a:pt x="111724" y="91982"/>
                </a:cubicBezTo>
                <a:cubicBezTo>
                  <a:pt x="117241" y="77318"/>
                  <a:pt x="118620" y="54656"/>
                  <a:pt x="120000" y="31993"/>
                </a:cubicBezTo>
              </a:path>
            </a:pathLst>
          </a:custGeom>
          <a:noFill/>
          <a:ln w="12700" cap="flat" cmpd="sng">
            <a:solidFill>
              <a:srgbClr val="FF0000"/>
            </a:solidFill>
            <a:prstDash val="solid"/>
            <a:round/>
            <a:headEnd type="none" w="med" len="med"/>
            <a:tailEnd type="none" w="med" len="med"/>
          </a:ln>
        </p:spPr>
        <p:txBody>
          <a:bodyPr wrap="square" lIns="34275" tIns="17150" rIns="34275" bIns="17150" anchor="ctr" anchorCtr="0">
            <a:noAutofit/>
          </a:bodyPr>
          <a:lstStyle/>
          <a:p>
            <a:pPr marL="0" marR="0" lvl="0" indent="0" algn="ctr" rtl="0">
              <a:spcBef>
                <a:spcPts val="0"/>
              </a:spcBef>
              <a:buClr>
                <a:srgbClr val="000000"/>
              </a:buClr>
              <a:buFont typeface="Arial"/>
              <a:buNone/>
            </a:pPr>
            <a:endParaRPr sz="1900">
              <a:solidFill>
                <a:srgbClr val="000000"/>
              </a:solidFill>
              <a:latin typeface="Helvetica Neue"/>
              <a:ea typeface="Helvetica Neue"/>
              <a:cs typeface="Helvetica Neue"/>
              <a:sym typeface="Helvetica Neue"/>
            </a:endParaRPr>
          </a:p>
        </p:txBody>
      </p:sp>
      <p:sp>
        <p:nvSpPr>
          <p:cNvPr id="1638" name="Shape 1638"/>
          <p:cNvSpPr/>
          <p:nvPr/>
        </p:nvSpPr>
        <p:spPr>
          <a:xfrm>
            <a:off x="5879936" y="1991932"/>
            <a:ext cx="19709" cy="19709"/>
          </a:xfrm>
          <a:prstGeom prst="ellipse">
            <a:avLst/>
          </a:prstGeom>
          <a:solidFill>
            <a:srgbClr val="FF0000"/>
          </a:solidFill>
          <a:ln>
            <a:noFill/>
          </a:ln>
        </p:spPr>
        <p:txBody>
          <a:bodyPr wrap="square" lIns="26775" tIns="26775" rIns="26775" bIns="26775" anchor="ctr" anchorCtr="0">
            <a:noAutofit/>
          </a:bodyPr>
          <a:lstStyle/>
          <a:p>
            <a:pPr marL="0" marR="0" lvl="0" indent="0" algn="ctr" rtl="0">
              <a:lnSpc>
                <a:spcPct val="100000"/>
              </a:lnSpc>
              <a:spcBef>
                <a:spcPts val="0"/>
              </a:spcBef>
              <a:spcAft>
                <a:spcPts val="0"/>
              </a:spcAft>
              <a:buClr>
                <a:srgbClr val="000000"/>
              </a:buClr>
              <a:buFont typeface="Helvetica Neue"/>
              <a:buNone/>
            </a:pPr>
            <a:endParaRPr sz="1900" b="0" i="0" u="none" strike="noStrike" cap="none">
              <a:solidFill>
                <a:srgbClr val="000000"/>
              </a:solidFill>
              <a:latin typeface="Helvetica Neue"/>
              <a:ea typeface="Helvetica Neue"/>
              <a:cs typeface="Helvetica Neue"/>
              <a:sym typeface="Helvetica Neue"/>
            </a:endParaRPr>
          </a:p>
        </p:txBody>
      </p:sp>
      <p:sp>
        <p:nvSpPr>
          <p:cNvPr id="1639" name="Shape 1639"/>
          <p:cNvSpPr/>
          <p:nvPr/>
        </p:nvSpPr>
        <p:spPr>
          <a:xfrm>
            <a:off x="5838807" y="1999849"/>
            <a:ext cx="50369" cy="72927"/>
          </a:xfrm>
          <a:custGeom>
            <a:avLst/>
            <a:gdLst/>
            <a:ahLst/>
            <a:cxnLst/>
            <a:rect l="0" t="0" r="0" b="0"/>
            <a:pathLst>
              <a:path w="120000" h="120000" extrusionOk="0">
                <a:moveTo>
                  <a:pt x="0" y="120000"/>
                </a:moveTo>
                <a:cubicBezTo>
                  <a:pt x="4482" y="97142"/>
                  <a:pt x="8965" y="74285"/>
                  <a:pt x="28965" y="54285"/>
                </a:cubicBezTo>
                <a:cubicBezTo>
                  <a:pt x="48965" y="34285"/>
                  <a:pt x="84482" y="17142"/>
                  <a:pt x="120000" y="0"/>
                </a:cubicBezTo>
              </a:path>
            </a:pathLst>
          </a:custGeom>
          <a:noFill/>
          <a:ln w="12700" cap="flat" cmpd="sng">
            <a:solidFill>
              <a:srgbClr val="FF0000"/>
            </a:solidFill>
            <a:prstDash val="solid"/>
            <a:round/>
            <a:headEnd type="none" w="med" len="med"/>
            <a:tailEnd type="none" w="med" len="med"/>
          </a:ln>
        </p:spPr>
        <p:txBody>
          <a:bodyPr wrap="square" lIns="34275" tIns="17150" rIns="34275" bIns="17150" anchor="ctr" anchorCtr="0">
            <a:noAutofit/>
          </a:bodyPr>
          <a:lstStyle/>
          <a:p>
            <a:pPr marL="0" marR="0" lvl="0" indent="0" algn="ctr" rtl="0">
              <a:spcBef>
                <a:spcPts val="0"/>
              </a:spcBef>
              <a:buClr>
                <a:srgbClr val="000000"/>
              </a:buClr>
              <a:buFont typeface="Arial"/>
              <a:buNone/>
            </a:pPr>
            <a:endParaRPr sz="1900">
              <a:solidFill>
                <a:srgbClr val="000000"/>
              </a:solidFill>
              <a:latin typeface="Helvetica Neue"/>
              <a:ea typeface="Helvetica Neue"/>
              <a:cs typeface="Helvetica Neue"/>
              <a:sym typeface="Helvetica Neue"/>
            </a:endParaRPr>
          </a:p>
        </p:txBody>
      </p:sp>
      <p:sp>
        <p:nvSpPr>
          <p:cNvPr id="1640" name="Shape 1640"/>
          <p:cNvSpPr/>
          <p:nvPr/>
        </p:nvSpPr>
        <p:spPr>
          <a:xfrm>
            <a:off x="4811868" y="1866343"/>
            <a:ext cx="949802" cy="1525116"/>
          </a:xfrm>
          <a:custGeom>
            <a:avLst/>
            <a:gdLst/>
            <a:ahLst/>
            <a:cxnLst/>
            <a:rect l="0" t="0" r="0" b="0"/>
            <a:pathLst>
              <a:path w="120000" h="120000" extrusionOk="0">
                <a:moveTo>
                  <a:pt x="115522" y="0"/>
                </a:moveTo>
                <a:cubicBezTo>
                  <a:pt x="118962" y="3487"/>
                  <a:pt x="122403" y="6975"/>
                  <a:pt x="117718" y="21062"/>
                </a:cubicBezTo>
                <a:cubicBezTo>
                  <a:pt x="113033" y="35150"/>
                  <a:pt x="98977" y="68522"/>
                  <a:pt x="87410" y="84524"/>
                </a:cubicBezTo>
                <a:cubicBezTo>
                  <a:pt x="75843" y="100526"/>
                  <a:pt x="62885" y="111423"/>
                  <a:pt x="48317" y="117076"/>
                </a:cubicBezTo>
                <a:cubicBezTo>
                  <a:pt x="33748" y="122729"/>
                  <a:pt x="0" y="118444"/>
                  <a:pt x="0" y="118444"/>
                </a:cubicBezTo>
              </a:path>
            </a:pathLst>
          </a:custGeom>
          <a:noFill/>
          <a:ln w="12700" cap="flat" cmpd="sng">
            <a:solidFill>
              <a:srgbClr val="FF0000"/>
            </a:solidFill>
            <a:prstDash val="solid"/>
            <a:round/>
            <a:headEnd type="none" w="med" len="med"/>
            <a:tailEnd type="none" w="med" len="med"/>
          </a:ln>
        </p:spPr>
        <p:txBody>
          <a:bodyPr wrap="square" lIns="34275" tIns="17150" rIns="34275" bIns="17150" anchor="ctr" anchorCtr="0">
            <a:noAutofit/>
          </a:bodyPr>
          <a:lstStyle/>
          <a:p>
            <a:pPr marL="0" marR="0" lvl="0" indent="0" algn="ctr" rtl="0">
              <a:spcBef>
                <a:spcPts val="0"/>
              </a:spcBef>
              <a:buClr>
                <a:srgbClr val="000000"/>
              </a:buClr>
              <a:buFont typeface="Arial"/>
              <a:buNone/>
            </a:pPr>
            <a:endParaRPr sz="1900">
              <a:solidFill>
                <a:srgbClr val="000000"/>
              </a:solidFill>
              <a:latin typeface="Helvetica Neue"/>
              <a:ea typeface="Helvetica Neue"/>
              <a:cs typeface="Helvetica Neue"/>
              <a:sym typeface="Helvetica Neue"/>
            </a:endParaRPr>
          </a:p>
        </p:txBody>
      </p:sp>
      <p:sp>
        <p:nvSpPr>
          <p:cNvPr id="1641" name="Shape 1641"/>
          <p:cNvSpPr/>
          <p:nvPr/>
        </p:nvSpPr>
        <p:spPr>
          <a:xfrm>
            <a:off x="5817180" y="1921625"/>
            <a:ext cx="54750" cy="69641"/>
          </a:xfrm>
          <a:custGeom>
            <a:avLst/>
            <a:gdLst/>
            <a:ahLst/>
            <a:cxnLst/>
            <a:rect l="0" t="0" r="0" b="0"/>
            <a:pathLst>
              <a:path w="120000" h="120000" extrusionOk="0">
                <a:moveTo>
                  <a:pt x="5500" y="120000"/>
                </a:moveTo>
                <a:cubicBezTo>
                  <a:pt x="-224" y="87999"/>
                  <a:pt x="-5949" y="55999"/>
                  <a:pt x="13133" y="36000"/>
                </a:cubicBezTo>
                <a:cubicBezTo>
                  <a:pt x="32216" y="16000"/>
                  <a:pt x="120000" y="0"/>
                  <a:pt x="120000" y="0"/>
                </a:cubicBezTo>
              </a:path>
            </a:pathLst>
          </a:custGeom>
          <a:noFill/>
          <a:ln w="12700" cap="flat" cmpd="sng">
            <a:solidFill>
              <a:srgbClr val="FF0000"/>
            </a:solidFill>
            <a:prstDash val="solid"/>
            <a:round/>
            <a:headEnd type="none" w="med" len="med"/>
            <a:tailEnd type="none" w="med" len="med"/>
          </a:ln>
        </p:spPr>
        <p:txBody>
          <a:bodyPr wrap="square" lIns="34275" tIns="17150" rIns="34275" bIns="17150" anchor="ctr" anchorCtr="0">
            <a:noAutofit/>
          </a:bodyPr>
          <a:lstStyle/>
          <a:p>
            <a:pPr marL="0" marR="0" lvl="0" indent="0" algn="ctr" rtl="0">
              <a:spcBef>
                <a:spcPts val="0"/>
              </a:spcBef>
              <a:buClr>
                <a:srgbClr val="000000"/>
              </a:buClr>
              <a:buFont typeface="Arial"/>
              <a:buNone/>
            </a:pPr>
            <a:endParaRPr sz="1900">
              <a:solidFill>
                <a:srgbClr val="000000"/>
              </a:solidFill>
              <a:latin typeface="Helvetica Neue"/>
              <a:ea typeface="Helvetica Neue"/>
              <a:cs typeface="Helvetica Neue"/>
              <a:sym typeface="Helvetica Neue"/>
            </a:endParaRPr>
          </a:p>
        </p:txBody>
      </p:sp>
      <p:sp>
        <p:nvSpPr>
          <p:cNvPr id="1642" name="Shape 1642"/>
          <p:cNvSpPr/>
          <p:nvPr/>
        </p:nvSpPr>
        <p:spPr>
          <a:xfrm>
            <a:off x="5722340" y="1869276"/>
            <a:ext cx="146073" cy="52340"/>
          </a:xfrm>
          <a:custGeom>
            <a:avLst/>
            <a:gdLst/>
            <a:ahLst/>
            <a:cxnLst/>
            <a:rect l="0" t="0" r="0" b="0"/>
            <a:pathLst>
              <a:path w="120000" h="120000" extrusionOk="0">
                <a:moveTo>
                  <a:pt x="120000" y="120000"/>
                </a:moveTo>
                <a:cubicBezTo>
                  <a:pt x="105714" y="72847"/>
                  <a:pt x="91428" y="25695"/>
                  <a:pt x="71428" y="8428"/>
                </a:cubicBezTo>
                <a:cubicBezTo>
                  <a:pt x="51428" y="-8838"/>
                  <a:pt x="25714" y="3779"/>
                  <a:pt x="0" y="16398"/>
                </a:cubicBezTo>
              </a:path>
            </a:pathLst>
          </a:custGeom>
          <a:noFill/>
          <a:ln w="12700" cap="flat" cmpd="sng">
            <a:solidFill>
              <a:srgbClr val="FF0000"/>
            </a:solidFill>
            <a:prstDash val="solid"/>
            <a:round/>
            <a:headEnd type="none" w="med" len="med"/>
            <a:tailEnd type="none" w="med" len="med"/>
          </a:ln>
        </p:spPr>
        <p:txBody>
          <a:bodyPr wrap="square" lIns="34275" tIns="17150" rIns="34275" bIns="17150" anchor="ctr" anchorCtr="0">
            <a:noAutofit/>
          </a:bodyPr>
          <a:lstStyle/>
          <a:p>
            <a:pPr marL="0" marR="0" lvl="0" indent="0" algn="ctr" rtl="0">
              <a:spcBef>
                <a:spcPts val="0"/>
              </a:spcBef>
              <a:buClr>
                <a:srgbClr val="000000"/>
              </a:buClr>
              <a:buFont typeface="Arial"/>
              <a:buNone/>
            </a:pPr>
            <a:endParaRPr sz="1900">
              <a:solidFill>
                <a:srgbClr val="000000"/>
              </a:solidFill>
              <a:latin typeface="Helvetica Neue"/>
              <a:ea typeface="Helvetica Neue"/>
              <a:cs typeface="Helvetica Neue"/>
              <a:sym typeface="Helvetica Neue"/>
            </a:endParaRPr>
          </a:p>
        </p:txBody>
      </p:sp>
      <p:sp>
        <p:nvSpPr>
          <p:cNvPr id="1643" name="Shape 1643"/>
          <p:cNvSpPr/>
          <p:nvPr/>
        </p:nvSpPr>
        <p:spPr>
          <a:xfrm>
            <a:off x="5868358" y="1918149"/>
            <a:ext cx="20805" cy="83438"/>
          </a:xfrm>
          <a:custGeom>
            <a:avLst/>
            <a:gdLst/>
            <a:ahLst/>
            <a:cxnLst/>
            <a:rect l="0" t="0" r="0" b="0"/>
            <a:pathLst>
              <a:path w="120000" h="120000" extrusionOk="0">
                <a:moveTo>
                  <a:pt x="120000" y="120000"/>
                </a:moveTo>
                <a:cubicBezTo>
                  <a:pt x="120000" y="95000"/>
                  <a:pt x="120000" y="70000"/>
                  <a:pt x="100000" y="50000"/>
                </a:cubicBezTo>
                <a:cubicBezTo>
                  <a:pt x="80000" y="30000"/>
                  <a:pt x="0" y="0"/>
                  <a:pt x="0" y="0"/>
                </a:cubicBezTo>
              </a:path>
            </a:pathLst>
          </a:custGeom>
          <a:noFill/>
          <a:ln w="12700" cap="flat" cmpd="sng">
            <a:solidFill>
              <a:srgbClr val="FF0000"/>
            </a:solidFill>
            <a:prstDash val="solid"/>
            <a:round/>
            <a:headEnd type="none" w="med" len="med"/>
            <a:tailEnd type="none" w="med" len="med"/>
          </a:ln>
        </p:spPr>
        <p:txBody>
          <a:bodyPr wrap="square" lIns="34275" tIns="17150" rIns="34275" bIns="17150" anchor="ctr" anchorCtr="0">
            <a:noAutofit/>
          </a:bodyPr>
          <a:lstStyle/>
          <a:p>
            <a:pPr marL="0" marR="0" lvl="0" indent="0" algn="ctr" rtl="0">
              <a:spcBef>
                <a:spcPts val="0"/>
              </a:spcBef>
              <a:buClr>
                <a:srgbClr val="000000"/>
              </a:buClr>
              <a:buFont typeface="Arial"/>
              <a:buNone/>
            </a:pPr>
            <a:endParaRPr sz="1900">
              <a:solidFill>
                <a:srgbClr val="000000"/>
              </a:solidFill>
              <a:latin typeface="Helvetica Neue"/>
              <a:ea typeface="Helvetica Neue"/>
              <a:cs typeface="Helvetica Neue"/>
              <a:sym typeface="Helvetica Neue"/>
            </a:endParaRPr>
          </a:p>
        </p:txBody>
      </p:sp>
      <p:sp>
        <p:nvSpPr>
          <p:cNvPr id="1644" name="Shape 1644"/>
          <p:cNvSpPr txBox="1"/>
          <p:nvPr/>
        </p:nvSpPr>
        <p:spPr>
          <a:xfrm>
            <a:off x="6311083" y="2162861"/>
            <a:ext cx="1270638" cy="429677"/>
          </a:xfrm>
          <a:prstGeom prst="rect">
            <a:avLst/>
          </a:prstGeom>
          <a:noFill/>
          <a:ln>
            <a:noFill/>
          </a:ln>
        </p:spPr>
        <p:txBody>
          <a:bodyPr wrap="square" lIns="34275" tIns="17150" rIns="34275" bIns="17150" anchor="t" anchorCtr="0">
            <a:noAutofit/>
          </a:bodyPr>
          <a:lstStyle/>
          <a:p>
            <a:pPr marL="0" marR="0" lvl="0" indent="0" algn="ctr" rtl="0">
              <a:spcBef>
                <a:spcPts val="0"/>
              </a:spcBef>
              <a:spcAft>
                <a:spcPts val="0"/>
              </a:spcAft>
              <a:buClr>
                <a:srgbClr val="000000"/>
              </a:buClr>
              <a:buSzPct val="25000"/>
              <a:buFont typeface="Arial"/>
              <a:buNone/>
            </a:pPr>
            <a:r>
              <a:rPr lang="en" sz="900" b="1">
                <a:solidFill>
                  <a:srgbClr val="000000"/>
                </a:solidFill>
                <a:latin typeface="Arial"/>
                <a:ea typeface="Arial"/>
                <a:cs typeface="Arial"/>
                <a:sym typeface="Arial"/>
              </a:rPr>
              <a:t>Q1 2016 – New connections</a:t>
            </a:r>
          </a:p>
          <a:p>
            <a:pPr marL="0" marR="0" lvl="0" indent="0" algn="ctr" rtl="0">
              <a:spcBef>
                <a:spcPts val="0"/>
              </a:spcBef>
              <a:spcAft>
                <a:spcPts val="0"/>
              </a:spcAft>
              <a:buClr>
                <a:srgbClr val="000000"/>
              </a:buClr>
              <a:buSzPct val="25000"/>
              <a:buFont typeface="Arial"/>
              <a:buNone/>
            </a:pPr>
            <a:r>
              <a:rPr lang="en" sz="900">
                <a:solidFill>
                  <a:srgbClr val="000000"/>
                </a:solidFill>
                <a:latin typeface="Arial"/>
                <a:ea typeface="Arial"/>
                <a:cs typeface="Arial"/>
                <a:sym typeface="Arial"/>
              </a:rPr>
              <a:t>Miami - Korea</a:t>
            </a:r>
          </a:p>
          <a:p>
            <a:pPr marL="0" marR="0" lvl="0" indent="0" algn="ctr" rtl="0">
              <a:spcBef>
                <a:spcPts val="0"/>
              </a:spcBef>
              <a:spcAft>
                <a:spcPts val="0"/>
              </a:spcAft>
              <a:buClr>
                <a:srgbClr val="000000"/>
              </a:buClr>
              <a:buSzPct val="25000"/>
              <a:buFont typeface="Arial"/>
              <a:buNone/>
            </a:pPr>
            <a:r>
              <a:rPr lang="en" sz="900">
                <a:solidFill>
                  <a:srgbClr val="000000"/>
                </a:solidFill>
                <a:latin typeface="Arial"/>
                <a:ea typeface="Arial"/>
                <a:cs typeface="Arial"/>
                <a:sym typeface="Arial"/>
              </a:rPr>
              <a:t>Miami - Taiwan</a:t>
            </a:r>
          </a:p>
          <a:p>
            <a:pPr marL="0" marR="0" lvl="0" indent="0" algn="ctr" rtl="0">
              <a:spcBef>
                <a:spcPts val="0"/>
              </a:spcBef>
              <a:buClr>
                <a:srgbClr val="000000"/>
              </a:buClr>
              <a:buSzPct val="25000"/>
              <a:buFont typeface="Arial"/>
              <a:buNone/>
            </a:pPr>
            <a:r>
              <a:rPr lang="en" sz="900">
                <a:solidFill>
                  <a:srgbClr val="000000"/>
                </a:solidFill>
                <a:latin typeface="Arial"/>
                <a:ea typeface="Arial"/>
                <a:cs typeface="Arial"/>
                <a:sym typeface="Arial"/>
              </a:rPr>
              <a:t>Korea - Taiwan</a:t>
            </a:r>
          </a:p>
        </p:txBody>
      </p:sp>
      <p:pic>
        <p:nvPicPr>
          <p:cNvPr id="1645" name="Shape 1645" descr="map-taiwan-green.png"/>
          <p:cNvPicPr preferRelativeResize="0"/>
          <p:nvPr/>
        </p:nvPicPr>
        <p:blipFill rotWithShape="1">
          <a:blip r:embed="rId18">
            <a:alphaModFix/>
          </a:blip>
          <a:srcRect/>
          <a:stretch/>
        </p:blipFill>
        <p:spPr>
          <a:xfrm>
            <a:off x="7735210" y="2425600"/>
            <a:ext cx="17300" cy="34820"/>
          </a:xfrm>
          <a:prstGeom prst="rect">
            <a:avLst/>
          </a:prstGeom>
          <a:noFill/>
          <a:ln>
            <a:noFill/>
          </a:ln>
        </p:spPr>
      </p:pic>
      <p:sp>
        <p:nvSpPr>
          <p:cNvPr id="1646" name="Shape 1646"/>
          <p:cNvSpPr/>
          <p:nvPr/>
        </p:nvSpPr>
        <p:spPr>
          <a:xfrm>
            <a:off x="4417580" y="3372164"/>
            <a:ext cx="384126" cy="222284"/>
          </a:xfrm>
          <a:custGeom>
            <a:avLst/>
            <a:gdLst/>
            <a:ahLst/>
            <a:cxnLst/>
            <a:rect l="0" t="0" r="0" b="0"/>
            <a:pathLst>
              <a:path w="120000" h="120000" extrusionOk="0">
                <a:moveTo>
                  <a:pt x="0" y="120000"/>
                </a:moveTo>
                <a:cubicBezTo>
                  <a:pt x="17999" y="113272"/>
                  <a:pt x="35999" y="106545"/>
                  <a:pt x="47999" y="91636"/>
                </a:cubicBezTo>
                <a:cubicBezTo>
                  <a:pt x="59999" y="76727"/>
                  <a:pt x="59999" y="45818"/>
                  <a:pt x="71999" y="30545"/>
                </a:cubicBezTo>
                <a:cubicBezTo>
                  <a:pt x="83999" y="15272"/>
                  <a:pt x="112000" y="4727"/>
                  <a:pt x="119999" y="0"/>
                </a:cubicBezTo>
              </a:path>
            </a:pathLst>
          </a:custGeom>
          <a:noFill/>
          <a:ln w="19050" cap="flat" cmpd="sng">
            <a:solidFill>
              <a:srgbClr val="FF0000"/>
            </a:solidFill>
            <a:prstDash val="solid"/>
            <a:round/>
            <a:headEnd type="none" w="med" len="med"/>
            <a:tailEnd type="none" w="med" len="med"/>
          </a:ln>
        </p:spPr>
        <p:txBody>
          <a:bodyPr wrap="square" lIns="34275" tIns="17150" rIns="34275" bIns="17150" anchor="t" anchorCtr="0">
            <a:noAutofit/>
          </a:bodyPr>
          <a:lstStyle/>
          <a:p>
            <a:pPr marL="0" marR="0" lvl="0" indent="0" algn="l" rtl="0">
              <a:lnSpc>
                <a:spcPct val="100000"/>
              </a:lnSpc>
              <a:spcBef>
                <a:spcPts val="0"/>
              </a:spcBef>
              <a:spcAft>
                <a:spcPts val="0"/>
              </a:spcAft>
              <a:buClr>
                <a:srgbClr val="000000"/>
              </a:buClr>
              <a:buFont typeface="Helvetica Neue"/>
              <a:buNone/>
            </a:pPr>
            <a:endParaRPr sz="700" b="0" i="0" u="none" strike="noStrike" cap="none">
              <a:solidFill>
                <a:srgbClr val="000000"/>
              </a:solidFill>
              <a:latin typeface="Helvetica Neue"/>
              <a:ea typeface="Helvetica Neue"/>
              <a:cs typeface="Helvetica Neue"/>
              <a:sym typeface="Helvetica Neue"/>
            </a:endParaRPr>
          </a:p>
        </p:txBody>
      </p:sp>
      <p:sp>
        <p:nvSpPr>
          <p:cNvPr id="1647" name="Shape 1647"/>
          <p:cNvSpPr txBox="1"/>
          <p:nvPr/>
        </p:nvSpPr>
        <p:spPr>
          <a:xfrm>
            <a:off x="4743662" y="4537925"/>
            <a:ext cx="2976900" cy="370500"/>
          </a:xfrm>
          <a:prstGeom prst="rect">
            <a:avLst/>
          </a:prstGeom>
          <a:noFill/>
          <a:ln>
            <a:noFill/>
          </a:ln>
        </p:spPr>
        <p:txBody>
          <a:bodyPr wrap="square" lIns="91425" tIns="91425" rIns="91425" bIns="91425" anchor="ctr" anchorCtr="0">
            <a:noAutofit/>
          </a:bodyPr>
          <a:lstStyle/>
          <a:p>
            <a:pPr lvl="0" algn="ctr" rtl="0">
              <a:spcBef>
                <a:spcPts val="0"/>
              </a:spcBef>
              <a:buNone/>
            </a:pPr>
            <a:r>
              <a:rPr lang="en" b="1">
                <a:solidFill>
                  <a:schemeClr val="dk1"/>
                </a:solidFill>
              </a:rPr>
              <a:t>eBGP over L2 dedicated circuits </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651"/>
        <p:cNvGrpSpPr/>
        <p:nvPr/>
      </p:nvGrpSpPr>
      <p:grpSpPr>
        <a:xfrm>
          <a:off x="0" y="0"/>
          <a:ext cx="0" cy="0"/>
          <a:chOff x="0" y="0"/>
          <a:chExt cx="0" cy="0"/>
        </a:xfrm>
      </p:grpSpPr>
      <p:sp>
        <p:nvSpPr>
          <p:cNvPr id="1652" name="Shape 1652"/>
          <p:cNvSpPr txBox="1">
            <a:spLocks noGrp="1"/>
          </p:cNvSpPr>
          <p:nvPr>
            <p:ph type="body" idx="1"/>
          </p:nvPr>
        </p:nvSpPr>
        <p:spPr>
          <a:xfrm>
            <a:off x="311700" y="847675"/>
            <a:ext cx="8520600" cy="3957600"/>
          </a:xfrm>
          <a:prstGeom prst="rect">
            <a:avLst/>
          </a:prstGeom>
        </p:spPr>
        <p:txBody>
          <a:bodyPr wrap="square" lIns="91425" tIns="91425" rIns="91425" bIns="91425" anchor="t" anchorCtr="0">
            <a:noAutofit/>
          </a:bodyPr>
          <a:lstStyle/>
          <a:p>
            <a:pPr lvl="0" rtl="0">
              <a:lnSpc>
                <a:spcPct val="115000"/>
              </a:lnSpc>
              <a:spcBef>
                <a:spcPts val="800"/>
              </a:spcBef>
              <a:buNone/>
            </a:pPr>
            <a:r>
              <a:rPr lang="en" sz="2000"/>
              <a:t>Hardware requirements are difficult to define. They depend on: </a:t>
            </a:r>
          </a:p>
          <a:p>
            <a:pPr marL="457200" lvl="0" indent="-355600" rtl="0">
              <a:lnSpc>
                <a:spcPct val="115000"/>
              </a:lnSpc>
              <a:spcBef>
                <a:spcPts val="800"/>
              </a:spcBef>
              <a:buSzPct val="100000"/>
              <a:buChar char="-"/>
            </a:pPr>
            <a:r>
              <a:rPr lang="en" sz="2000"/>
              <a:t>Cluster size (i.e., # of instances), </a:t>
            </a:r>
          </a:p>
          <a:p>
            <a:pPr marL="457200" lvl="0" indent="-355600" rtl="0">
              <a:lnSpc>
                <a:spcPct val="115000"/>
              </a:lnSpc>
              <a:spcBef>
                <a:spcPts val="800"/>
              </a:spcBef>
              <a:buSzPct val="100000"/>
              <a:buChar char="-"/>
            </a:pPr>
            <a:r>
              <a:rPr lang="en" sz="2000"/>
              <a:t>Managed network size (e.g., devices, links, ports, etc.)</a:t>
            </a:r>
          </a:p>
          <a:p>
            <a:pPr marL="457200" lvl="0" indent="-355600" rtl="0">
              <a:lnSpc>
                <a:spcPct val="115000"/>
              </a:lnSpc>
              <a:spcBef>
                <a:spcPts val="800"/>
              </a:spcBef>
              <a:buSzPct val="100000"/>
              <a:buChar char="-"/>
            </a:pPr>
            <a:r>
              <a:rPr lang="en" sz="2000"/>
              <a:t>Number of messages exchanged with network devices</a:t>
            </a:r>
          </a:p>
          <a:p>
            <a:pPr marL="457200" lvl="0" indent="-355600" rtl="0">
              <a:lnSpc>
                <a:spcPct val="115000"/>
              </a:lnSpc>
              <a:spcBef>
                <a:spcPts val="800"/>
              </a:spcBef>
              <a:buSzPct val="100000"/>
              <a:buChar char="-"/>
            </a:pPr>
            <a:r>
              <a:rPr lang="en" sz="2000"/>
              <a:t>Number of flows</a:t>
            </a:r>
          </a:p>
          <a:p>
            <a:pPr lvl="0" rtl="0">
              <a:lnSpc>
                <a:spcPct val="115000"/>
              </a:lnSpc>
              <a:spcBef>
                <a:spcPts val="800"/>
              </a:spcBef>
              <a:buNone/>
            </a:pPr>
            <a:r>
              <a:rPr lang="en" sz="2000" b="1"/>
              <a:t>Basic requirements</a:t>
            </a:r>
            <a:r>
              <a:rPr lang="en" sz="2000"/>
              <a:t> for learning/testing </a:t>
            </a:r>
          </a:p>
          <a:p>
            <a:pPr marL="457200" lvl="0" indent="-355600" rtl="0">
              <a:lnSpc>
                <a:spcPct val="115000"/>
              </a:lnSpc>
              <a:spcBef>
                <a:spcPts val="800"/>
              </a:spcBef>
              <a:buSzPct val="100000"/>
              <a:buChar char="-"/>
            </a:pPr>
            <a:r>
              <a:rPr lang="en" sz="2000"/>
              <a:t>2 core CPU</a:t>
            </a:r>
          </a:p>
          <a:p>
            <a:pPr marL="457200" lvl="0" indent="-355600" rtl="0">
              <a:lnSpc>
                <a:spcPct val="115000"/>
              </a:lnSpc>
              <a:spcBef>
                <a:spcPts val="800"/>
              </a:spcBef>
              <a:buSzPct val="100000"/>
              <a:buChar char="-"/>
            </a:pPr>
            <a:r>
              <a:rPr lang="en" sz="2000"/>
              <a:t>2~4 GB RAM</a:t>
            </a:r>
          </a:p>
          <a:p>
            <a:pPr marL="457200" lvl="0" indent="-355600" rtl="0">
              <a:lnSpc>
                <a:spcPct val="115000"/>
              </a:lnSpc>
              <a:spcBef>
                <a:spcPts val="800"/>
              </a:spcBef>
              <a:buSzPct val="100000"/>
              <a:buChar char="-"/>
            </a:pPr>
            <a:r>
              <a:rPr lang="en" sz="2000"/>
              <a:t>10 GB hdd</a:t>
            </a:r>
          </a:p>
          <a:p>
            <a:pPr marL="457200" lvl="0" indent="-355600" rtl="0">
              <a:lnSpc>
                <a:spcPct val="115000"/>
              </a:lnSpc>
              <a:spcBef>
                <a:spcPts val="800"/>
              </a:spcBef>
              <a:buSzPct val="100000"/>
              <a:buChar char="-"/>
            </a:pPr>
            <a:r>
              <a:rPr lang="en" sz="2000"/>
              <a:t>1 NIC (any speed)</a:t>
            </a:r>
          </a:p>
          <a:p>
            <a:pPr lvl="0" rtl="0">
              <a:spcBef>
                <a:spcPts val="0"/>
              </a:spcBef>
              <a:buNone/>
            </a:pPr>
            <a:endParaRPr/>
          </a:p>
        </p:txBody>
      </p:sp>
      <p:sp>
        <p:nvSpPr>
          <p:cNvPr id="1653" name="Shape 1653"/>
          <p:cNvSpPr txBox="1">
            <a:spLocks noGrp="1"/>
          </p:cNvSpPr>
          <p:nvPr>
            <p:ph type="title"/>
          </p:nvPr>
        </p:nvSpPr>
        <p:spPr>
          <a:xfrm>
            <a:off x="311700" y="140225"/>
            <a:ext cx="8520600" cy="572700"/>
          </a:xfrm>
          <a:prstGeom prst="rect">
            <a:avLst/>
          </a:prstGeom>
        </p:spPr>
        <p:txBody>
          <a:bodyPr wrap="square" lIns="91425" tIns="91425" rIns="91425" bIns="91425" anchor="b" anchorCtr="0">
            <a:noAutofit/>
          </a:bodyPr>
          <a:lstStyle/>
          <a:p>
            <a:pPr lvl="0" rtl="0">
              <a:spcBef>
                <a:spcPts val="0"/>
              </a:spcBef>
              <a:buNone/>
            </a:pPr>
            <a:r>
              <a:rPr lang="en">
                <a:solidFill>
                  <a:srgbClr val="000000"/>
                </a:solidFill>
              </a:rPr>
              <a:t>System Requirements for ONOS</a:t>
            </a:r>
          </a:p>
        </p:txBody>
      </p:sp>
      <p:pic>
        <p:nvPicPr>
          <p:cNvPr id="1654" name="Shape 1654"/>
          <p:cNvPicPr preferRelativeResize="0"/>
          <p:nvPr/>
        </p:nvPicPr>
        <p:blipFill>
          <a:blip r:embed="rId3">
            <a:alphaModFix/>
          </a:blip>
          <a:stretch>
            <a:fillRect/>
          </a:stretch>
        </p:blipFill>
        <p:spPr>
          <a:xfrm>
            <a:off x="5979225" y="2692450"/>
            <a:ext cx="2781300" cy="1981200"/>
          </a:xfrm>
          <a:prstGeom prst="rect">
            <a:avLst/>
          </a:prstGeom>
          <a:noFill/>
          <a:ln>
            <a:noFill/>
          </a:ln>
        </p:spPr>
      </p:pic>
      <p:sp>
        <p:nvSpPr>
          <p:cNvPr id="1655" name="Shape 1655"/>
          <p:cNvSpPr txBox="1">
            <a:spLocks noGrp="1"/>
          </p:cNvSpPr>
          <p:nvPr>
            <p:ph type="sldNum" idx="12"/>
          </p:nvPr>
        </p:nvSpPr>
        <p:spPr>
          <a:xfrm>
            <a:off x="8472457" y="4663216"/>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58</a:t>
            </a:fld>
            <a:endParaRPr lang="en"/>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659"/>
        <p:cNvGrpSpPr/>
        <p:nvPr/>
      </p:nvGrpSpPr>
      <p:grpSpPr>
        <a:xfrm>
          <a:off x="0" y="0"/>
          <a:ext cx="0" cy="0"/>
          <a:chOff x="0" y="0"/>
          <a:chExt cx="0" cy="0"/>
        </a:xfrm>
      </p:grpSpPr>
      <p:pic>
        <p:nvPicPr>
          <p:cNvPr id="1660" name="Shape 1660" descr="questions.jpg"/>
          <p:cNvPicPr preferRelativeResize="0"/>
          <p:nvPr/>
        </p:nvPicPr>
        <p:blipFill>
          <a:blip r:embed="rId3">
            <a:alphaModFix/>
          </a:blip>
          <a:stretch>
            <a:fillRect/>
          </a:stretch>
        </p:blipFill>
        <p:spPr>
          <a:xfrm>
            <a:off x="1958227" y="246175"/>
            <a:ext cx="5075150" cy="3381450"/>
          </a:xfrm>
          <a:prstGeom prst="rect">
            <a:avLst/>
          </a:prstGeom>
          <a:noFill/>
          <a:ln>
            <a:noFill/>
          </a:ln>
        </p:spPr>
      </p:pic>
      <p:sp>
        <p:nvSpPr>
          <p:cNvPr id="1661" name="Shape 1661"/>
          <p:cNvSpPr txBox="1">
            <a:spLocks noGrp="1"/>
          </p:cNvSpPr>
          <p:nvPr>
            <p:ph type="sldNum" idx="12"/>
          </p:nvPr>
        </p:nvSpPr>
        <p:spPr>
          <a:xfrm>
            <a:off x="8472457" y="4663216"/>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59</a:t>
            </a:fld>
            <a:endParaRPr lang="en"/>
          </a:p>
        </p:txBody>
      </p:sp>
      <p:sp>
        <p:nvSpPr>
          <p:cNvPr id="1662" name="Shape 1662"/>
          <p:cNvSpPr txBox="1"/>
          <p:nvPr/>
        </p:nvSpPr>
        <p:spPr>
          <a:xfrm>
            <a:off x="247225" y="3751825"/>
            <a:ext cx="8773800" cy="1305000"/>
          </a:xfrm>
          <a:prstGeom prst="rect">
            <a:avLst/>
          </a:prstGeom>
          <a:noFill/>
          <a:ln>
            <a:noFill/>
          </a:ln>
        </p:spPr>
        <p:txBody>
          <a:bodyPr wrap="square" lIns="91425" tIns="91425" rIns="91425" bIns="91425" anchor="t" anchorCtr="0">
            <a:noAutofit/>
          </a:bodyPr>
          <a:lstStyle/>
          <a:p>
            <a:pPr lvl="0" algn="ctr" rtl="0">
              <a:spcBef>
                <a:spcPts val="0"/>
              </a:spcBef>
              <a:buNone/>
            </a:pPr>
            <a:r>
              <a:rPr lang="en" sz="2400"/>
              <a:t>Andrea: </a:t>
            </a:r>
            <a:r>
              <a:rPr lang="en" sz="2400" u="sng">
                <a:solidFill>
                  <a:schemeClr val="hlink"/>
                </a:solidFill>
                <a:hlinkClick r:id="rId4"/>
              </a:rPr>
              <a:t>andrea@opennetworking.org</a:t>
            </a:r>
          </a:p>
          <a:p>
            <a:pPr lvl="0" algn="ctr" rtl="0">
              <a:spcBef>
                <a:spcPts val="0"/>
              </a:spcBef>
              <a:buNone/>
            </a:pPr>
            <a:r>
              <a:rPr lang="en" sz="2400"/>
              <a:t>Lefteris: </a:t>
            </a:r>
            <a:r>
              <a:rPr lang="en" sz="2400" u="sng">
                <a:solidFill>
                  <a:schemeClr val="hlink"/>
                </a:solidFill>
                <a:hlinkClick r:id="rId5"/>
              </a:rPr>
              <a:t>manassakis@gmail.com</a:t>
            </a:r>
          </a:p>
          <a:p>
            <a:pPr lvl="0" algn="ctr">
              <a:spcBef>
                <a:spcPts val="0"/>
              </a:spcBef>
              <a:buNone/>
            </a:pPr>
            <a:r>
              <a:rPr lang="en" sz="2400"/>
              <a:t>Abdulhalim:</a:t>
            </a:r>
            <a:r>
              <a:rPr lang="en" sz="2400" u="sng">
                <a:solidFill>
                  <a:schemeClr val="hlink"/>
                </a:solidFill>
                <a:hlinkClick r:id="rId6"/>
              </a:rPr>
              <a:t>adandoush@gmail.com</a:t>
            </a:r>
            <a:r>
              <a:rPr lang="en" sz="2400"/>
              <a:t> </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sp>
        <p:nvSpPr>
          <p:cNvPr id="547" name="Shape 547"/>
          <p:cNvSpPr txBox="1">
            <a:spLocks noGrp="1"/>
          </p:cNvSpPr>
          <p:nvPr>
            <p:ph type="title"/>
          </p:nvPr>
        </p:nvSpPr>
        <p:spPr>
          <a:xfrm>
            <a:off x="159300" y="140225"/>
            <a:ext cx="8520600" cy="572700"/>
          </a:xfrm>
          <a:prstGeom prst="rect">
            <a:avLst/>
          </a:prstGeom>
        </p:spPr>
        <p:txBody>
          <a:bodyPr wrap="square" lIns="91425" tIns="91425" rIns="91425" bIns="91425" anchor="b" anchorCtr="0">
            <a:noAutofit/>
          </a:bodyPr>
          <a:lstStyle/>
          <a:p>
            <a:pPr lvl="0">
              <a:spcBef>
                <a:spcPts val="0"/>
              </a:spcBef>
              <a:buNone/>
            </a:pPr>
            <a:r>
              <a:rPr lang="en">
                <a:solidFill>
                  <a:srgbClr val="000000"/>
                </a:solidFill>
              </a:rPr>
              <a:t>Architectural Tenets</a:t>
            </a:r>
            <a:r>
              <a:rPr lang="en"/>
              <a:t>/principles</a:t>
            </a:r>
          </a:p>
        </p:txBody>
      </p:sp>
      <p:sp>
        <p:nvSpPr>
          <p:cNvPr id="548" name="Shape 548"/>
          <p:cNvSpPr txBox="1">
            <a:spLocks noGrp="1"/>
          </p:cNvSpPr>
          <p:nvPr>
            <p:ph type="body" idx="1"/>
          </p:nvPr>
        </p:nvSpPr>
        <p:spPr>
          <a:xfrm>
            <a:off x="311700" y="847675"/>
            <a:ext cx="8520600" cy="3957600"/>
          </a:xfrm>
          <a:prstGeom prst="rect">
            <a:avLst/>
          </a:prstGeom>
        </p:spPr>
        <p:txBody>
          <a:bodyPr wrap="square" lIns="91425" tIns="91425" rIns="91425" bIns="91425" anchor="ctr" anchorCtr="0">
            <a:noAutofit/>
          </a:bodyPr>
          <a:lstStyle/>
          <a:p>
            <a:pPr marL="457200" lvl="0" indent="-228600" rtl="0">
              <a:lnSpc>
                <a:spcPct val="115000"/>
              </a:lnSpc>
              <a:spcBef>
                <a:spcPts val="0"/>
              </a:spcBef>
            </a:pPr>
            <a:r>
              <a:rPr lang="en"/>
              <a:t>High-availability, scalability and performance</a:t>
            </a:r>
          </a:p>
          <a:p>
            <a:pPr marL="457200" lvl="0" indent="-228600" rtl="0">
              <a:lnSpc>
                <a:spcPct val="115000"/>
              </a:lnSpc>
              <a:spcBef>
                <a:spcPts val="1000"/>
              </a:spcBef>
            </a:pPr>
            <a:r>
              <a:rPr lang="en"/>
              <a:t>Strong abstractions and simplicity to develop apps and solutions</a:t>
            </a:r>
          </a:p>
          <a:p>
            <a:pPr marL="457200" lvl="0" indent="-228600" rtl="0">
              <a:lnSpc>
                <a:spcPct val="115000"/>
              </a:lnSpc>
              <a:spcBef>
                <a:spcPts val="1000"/>
              </a:spcBef>
            </a:pPr>
            <a:r>
              <a:rPr lang="en"/>
              <a:t>Protocol and device behaviour independence</a:t>
            </a:r>
          </a:p>
          <a:p>
            <a:pPr marL="457200" lvl="0" indent="-228600" rtl="0">
              <a:lnSpc>
                <a:spcPct val="115000"/>
              </a:lnSpc>
              <a:spcBef>
                <a:spcPts val="1000"/>
              </a:spcBef>
            </a:pPr>
            <a:r>
              <a:rPr lang="en"/>
              <a:t>Separation of concerns and modularity</a:t>
            </a:r>
          </a:p>
          <a:p>
            <a:pPr marL="0" lvl="0" indent="0">
              <a:spcBef>
                <a:spcPts val="0"/>
              </a:spcBef>
              <a:buNone/>
            </a:pPr>
            <a:endParaRPr/>
          </a:p>
        </p:txBody>
      </p:sp>
      <p:sp>
        <p:nvSpPr>
          <p:cNvPr id="549" name="Shape 549"/>
          <p:cNvSpPr txBox="1">
            <a:spLocks noGrp="1"/>
          </p:cNvSpPr>
          <p:nvPr>
            <p:ph type="sldNum" idx="12"/>
          </p:nvPr>
        </p:nvSpPr>
        <p:spPr>
          <a:xfrm>
            <a:off x="8472457" y="4663216"/>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6</a:t>
            </a:fld>
            <a:endParaRPr lang="en"/>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666"/>
        <p:cNvGrpSpPr/>
        <p:nvPr/>
      </p:nvGrpSpPr>
      <p:grpSpPr>
        <a:xfrm>
          <a:off x="0" y="0"/>
          <a:ext cx="0" cy="0"/>
          <a:chOff x="0" y="0"/>
          <a:chExt cx="0" cy="0"/>
        </a:xfrm>
      </p:grpSpPr>
      <p:sp>
        <p:nvSpPr>
          <p:cNvPr id="1667" name="Shape 1667"/>
          <p:cNvSpPr txBox="1">
            <a:spLocks noGrp="1"/>
          </p:cNvSpPr>
          <p:nvPr>
            <p:ph type="title"/>
          </p:nvPr>
        </p:nvSpPr>
        <p:spPr>
          <a:xfrm>
            <a:off x="311700" y="140225"/>
            <a:ext cx="8520600" cy="572700"/>
          </a:xfrm>
          <a:prstGeom prst="rect">
            <a:avLst/>
          </a:prstGeom>
        </p:spPr>
        <p:txBody>
          <a:bodyPr wrap="square" lIns="91425" tIns="91425" rIns="91425" bIns="91425" anchor="b" anchorCtr="0">
            <a:noAutofit/>
          </a:bodyPr>
          <a:lstStyle/>
          <a:p>
            <a:pPr lvl="0" rtl="0">
              <a:spcBef>
                <a:spcPts val="0"/>
              </a:spcBef>
              <a:buNone/>
            </a:pPr>
            <a:r>
              <a:rPr lang="en"/>
              <a:t>Further reading</a:t>
            </a:r>
          </a:p>
        </p:txBody>
      </p:sp>
      <p:sp>
        <p:nvSpPr>
          <p:cNvPr id="1668" name="Shape 1668"/>
          <p:cNvSpPr txBox="1">
            <a:spLocks noGrp="1"/>
          </p:cNvSpPr>
          <p:nvPr>
            <p:ph type="body" idx="1"/>
          </p:nvPr>
        </p:nvSpPr>
        <p:spPr>
          <a:xfrm>
            <a:off x="311700" y="847675"/>
            <a:ext cx="8520600" cy="3957600"/>
          </a:xfrm>
          <a:prstGeom prst="rect">
            <a:avLst/>
          </a:prstGeom>
        </p:spPr>
        <p:txBody>
          <a:bodyPr wrap="square" lIns="91425" tIns="91425" rIns="91425" bIns="91425" anchor="t" anchorCtr="0">
            <a:noAutofit/>
          </a:bodyPr>
          <a:lstStyle/>
          <a:p>
            <a:pPr lvl="0" rtl="0">
              <a:lnSpc>
                <a:spcPct val="100000"/>
              </a:lnSpc>
              <a:spcBef>
                <a:spcPts val="450"/>
              </a:spcBef>
              <a:buNone/>
            </a:pPr>
            <a:r>
              <a:rPr lang="en" sz="2000"/>
              <a:t>ONOS website:</a:t>
            </a:r>
          </a:p>
          <a:p>
            <a:pPr lvl="0" rtl="0">
              <a:lnSpc>
                <a:spcPct val="100000"/>
              </a:lnSpc>
              <a:spcBef>
                <a:spcPts val="450"/>
              </a:spcBef>
              <a:buNone/>
            </a:pPr>
            <a:r>
              <a:rPr lang="en" sz="2000" u="sng">
                <a:solidFill>
                  <a:srgbClr val="0000FF"/>
                </a:solidFill>
                <a:hlinkClick r:id="rId3"/>
              </a:rPr>
              <a:t>http://onosproject.org</a:t>
            </a:r>
          </a:p>
          <a:p>
            <a:pPr lvl="0" rtl="0">
              <a:lnSpc>
                <a:spcPct val="100000"/>
              </a:lnSpc>
              <a:spcBef>
                <a:spcPts val="450"/>
              </a:spcBef>
              <a:buNone/>
            </a:pPr>
            <a:r>
              <a:rPr lang="en" sz="2000"/>
              <a:t>Tutorials, documentation and general reading at:</a:t>
            </a:r>
          </a:p>
          <a:p>
            <a:pPr lvl="0" rtl="0">
              <a:lnSpc>
                <a:spcPct val="100000"/>
              </a:lnSpc>
              <a:spcBef>
                <a:spcPts val="450"/>
              </a:spcBef>
              <a:buNone/>
            </a:pPr>
            <a:r>
              <a:rPr lang="en" sz="2000" u="sng">
                <a:solidFill>
                  <a:srgbClr val="0000FF"/>
                </a:solidFill>
                <a:hlinkClick r:id="rId4"/>
              </a:rPr>
              <a:t>https://wiki.onosproject.org/</a:t>
            </a:r>
          </a:p>
          <a:p>
            <a:pPr lvl="0" rtl="0">
              <a:lnSpc>
                <a:spcPct val="100000"/>
              </a:lnSpc>
              <a:spcBef>
                <a:spcPts val="450"/>
              </a:spcBef>
              <a:buNone/>
            </a:pPr>
            <a:r>
              <a:rPr lang="en" sz="2000"/>
              <a:t>ONOS is on Github at: </a:t>
            </a:r>
          </a:p>
          <a:p>
            <a:pPr lvl="0" rtl="0">
              <a:lnSpc>
                <a:spcPct val="100000"/>
              </a:lnSpc>
              <a:spcBef>
                <a:spcPts val="450"/>
              </a:spcBef>
              <a:buNone/>
            </a:pPr>
            <a:r>
              <a:rPr lang="en" sz="2000" u="sng">
                <a:solidFill>
                  <a:srgbClr val="0000FF"/>
                </a:solidFill>
                <a:hlinkClick r:id="rId5"/>
              </a:rPr>
              <a:t>https://github.com/opennetworkinglab/onos</a:t>
            </a:r>
          </a:p>
          <a:p>
            <a:pPr lvl="0" rtl="0">
              <a:spcBef>
                <a:spcPts val="450"/>
              </a:spcBef>
              <a:buClr>
                <a:schemeClr val="dk1"/>
              </a:buClr>
              <a:buSzPct val="55000"/>
              <a:buFont typeface="Arial"/>
              <a:buNone/>
            </a:pPr>
            <a:r>
              <a:rPr lang="en" sz="2000"/>
              <a:t>Setup Tutorial</a:t>
            </a:r>
          </a:p>
          <a:p>
            <a:pPr lvl="0" rtl="0">
              <a:spcBef>
                <a:spcPts val="450"/>
              </a:spcBef>
              <a:buClr>
                <a:schemeClr val="dk1"/>
              </a:buClr>
              <a:buSzPct val="57894"/>
              <a:buFont typeface="Arial"/>
              <a:buNone/>
            </a:pPr>
            <a:r>
              <a:rPr lang="en" sz="1900" u="sng">
                <a:solidFill>
                  <a:schemeClr val="hlink"/>
                </a:solidFill>
                <a:hlinkClick r:id="rId6"/>
              </a:rPr>
              <a:t>https://wiki.onosproject.org/display/ONOS/Installing+and+Running+ONOS</a:t>
            </a:r>
          </a:p>
          <a:p>
            <a:pPr lvl="0" rtl="0">
              <a:spcBef>
                <a:spcPts val="450"/>
              </a:spcBef>
              <a:buClr>
                <a:schemeClr val="dk1"/>
              </a:buClr>
              <a:buSzPct val="55000"/>
              <a:buFont typeface="Arial"/>
              <a:buNone/>
            </a:pPr>
            <a:r>
              <a:rPr lang="en" sz="2000"/>
              <a:t>Screencasts:</a:t>
            </a:r>
          </a:p>
          <a:p>
            <a:pPr lvl="0" rtl="0">
              <a:spcBef>
                <a:spcPts val="450"/>
              </a:spcBef>
              <a:buNone/>
            </a:pPr>
            <a:r>
              <a:rPr lang="en" sz="2000" u="sng">
                <a:solidFill>
                  <a:schemeClr val="hlink"/>
                </a:solidFill>
                <a:hlinkClick r:id="rId7"/>
              </a:rPr>
              <a:t>https://wiki.onosproject.org/display/ONOS/Screencasts</a:t>
            </a:r>
          </a:p>
        </p:txBody>
      </p:sp>
      <p:sp>
        <p:nvSpPr>
          <p:cNvPr id="1669" name="Shape 1669"/>
          <p:cNvSpPr txBox="1">
            <a:spLocks noGrp="1"/>
          </p:cNvSpPr>
          <p:nvPr>
            <p:ph type="sldNum" idx="12"/>
          </p:nvPr>
        </p:nvSpPr>
        <p:spPr>
          <a:xfrm>
            <a:off x="8472457" y="4663216"/>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60</a:t>
            </a:fld>
            <a:endParaRPr lang="en"/>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673"/>
        <p:cNvGrpSpPr/>
        <p:nvPr/>
      </p:nvGrpSpPr>
      <p:grpSpPr>
        <a:xfrm>
          <a:off x="0" y="0"/>
          <a:ext cx="0" cy="0"/>
          <a:chOff x="0" y="0"/>
          <a:chExt cx="0" cy="0"/>
        </a:xfrm>
      </p:grpSpPr>
      <p:pic>
        <p:nvPicPr>
          <p:cNvPr id="1674" name="Shape 1674"/>
          <p:cNvPicPr preferRelativeResize="0"/>
          <p:nvPr/>
        </p:nvPicPr>
        <p:blipFill>
          <a:blip r:embed="rId3">
            <a:alphaModFix/>
          </a:blip>
          <a:stretch>
            <a:fillRect/>
          </a:stretch>
        </p:blipFill>
        <p:spPr>
          <a:xfrm>
            <a:off x="0" y="0"/>
            <a:ext cx="9144000" cy="5143500"/>
          </a:xfrm>
          <a:prstGeom prst="rect">
            <a:avLst/>
          </a:prstGeom>
          <a:noFill/>
          <a:ln>
            <a:noFill/>
          </a:ln>
        </p:spPr>
      </p:pic>
      <p:sp>
        <p:nvSpPr>
          <p:cNvPr id="1675" name="Shape 1675"/>
          <p:cNvSpPr txBox="1"/>
          <p:nvPr/>
        </p:nvSpPr>
        <p:spPr>
          <a:xfrm>
            <a:off x="4878166" y="4745219"/>
            <a:ext cx="3585300" cy="356700"/>
          </a:xfrm>
          <a:prstGeom prst="rect">
            <a:avLst/>
          </a:prstGeom>
          <a:noFill/>
          <a:ln>
            <a:noFill/>
          </a:ln>
        </p:spPr>
        <p:txBody>
          <a:bodyPr wrap="square" lIns="91425" tIns="91425" rIns="91425" bIns="91425" anchor="t" anchorCtr="0">
            <a:noAutofit/>
          </a:bodyPr>
          <a:lstStyle/>
          <a:p>
            <a:pPr lvl="0" rtl="0">
              <a:spcBef>
                <a:spcPts val="0"/>
              </a:spcBef>
              <a:buNone/>
            </a:pPr>
            <a:r>
              <a:rPr lang="en" i="1">
                <a:solidFill>
                  <a:srgbClr val="FFFFFF"/>
                </a:solidFill>
              </a:rPr>
              <a:t>Join the journey @ onosproject.org</a:t>
            </a:r>
          </a:p>
        </p:txBody>
      </p:sp>
      <p:sp>
        <p:nvSpPr>
          <p:cNvPr id="1676" name="Shape 1676"/>
          <p:cNvSpPr txBox="1"/>
          <p:nvPr/>
        </p:nvSpPr>
        <p:spPr>
          <a:xfrm>
            <a:off x="6897075" y="4992075"/>
            <a:ext cx="5627100" cy="656400"/>
          </a:xfrm>
          <a:prstGeom prst="rect">
            <a:avLst/>
          </a:prstGeom>
          <a:noFill/>
          <a:ln>
            <a:noFill/>
          </a:ln>
        </p:spPr>
        <p:txBody>
          <a:bodyPr wrap="square" lIns="91425" tIns="91425" rIns="91425" bIns="91425" anchor="t" anchorCtr="0">
            <a:noAutofit/>
          </a:bodyPr>
          <a:lstStyle/>
          <a:p>
            <a:pPr lvl="0">
              <a:spcBef>
                <a:spcPts val="0"/>
              </a:spcBef>
              <a:buNone/>
            </a:pPr>
            <a:endParaRPr/>
          </a:p>
        </p:txBody>
      </p:sp>
      <p:sp>
        <p:nvSpPr>
          <p:cNvPr id="1677" name="Shape 1677"/>
          <p:cNvSpPr txBox="1"/>
          <p:nvPr/>
        </p:nvSpPr>
        <p:spPr>
          <a:xfrm>
            <a:off x="2006600" y="3503250"/>
            <a:ext cx="5568300" cy="356700"/>
          </a:xfrm>
          <a:prstGeom prst="rect">
            <a:avLst/>
          </a:prstGeom>
          <a:noFill/>
          <a:ln>
            <a:noFill/>
          </a:ln>
        </p:spPr>
        <p:txBody>
          <a:bodyPr wrap="square" lIns="91425" tIns="91425" rIns="91425" bIns="91425" anchor="t" anchorCtr="0">
            <a:noAutofit/>
          </a:bodyPr>
          <a:lstStyle/>
          <a:p>
            <a:pPr lvl="0" algn="ctr" rtl="0">
              <a:spcBef>
                <a:spcPts val="0"/>
              </a:spcBef>
              <a:buNone/>
            </a:pPr>
            <a:r>
              <a:rPr lang="en"/>
              <a:t>Software Defined Transformation of Service Provider Networks</a:t>
            </a:r>
          </a:p>
        </p:txBody>
      </p:sp>
      <p:pic>
        <p:nvPicPr>
          <p:cNvPr id="1678" name="Shape 1678" descr="onos-logo-fliprotate.png"/>
          <p:cNvPicPr preferRelativeResize="0"/>
          <p:nvPr/>
        </p:nvPicPr>
        <p:blipFill>
          <a:blip r:embed="rId4">
            <a:alphaModFix/>
          </a:blip>
          <a:stretch>
            <a:fillRect/>
          </a:stretch>
        </p:blipFill>
        <p:spPr>
          <a:xfrm>
            <a:off x="3728600" y="2022250"/>
            <a:ext cx="1792975" cy="1481000"/>
          </a:xfrm>
          <a:prstGeom prst="rect">
            <a:avLst/>
          </a:prstGeom>
          <a:noFill/>
          <a:ln>
            <a:noFill/>
          </a:ln>
        </p:spPr>
      </p:pic>
      <p:sp>
        <p:nvSpPr>
          <p:cNvPr id="1679" name="Shape 1679"/>
          <p:cNvSpPr txBox="1">
            <a:spLocks noGrp="1"/>
          </p:cNvSpPr>
          <p:nvPr>
            <p:ph type="sldNum" idx="12"/>
          </p:nvPr>
        </p:nvSpPr>
        <p:spPr>
          <a:xfrm>
            <a:off x="8556791" y="4749850"/>
            <a:ext cx="548700" cy="393600"/>
          </a:xfrm>
          <a:prstGeom prst="rect">
            <a:avLst/>
          </a:prstGeom>
        </p:spPr>
        <p:txBody>
          <a:bodyPr wrap="square" lIns="91425" tIns="45700" rIns="91425" bIns="45700" anchor="ctr" anchorCtr="0">
            <a:noAutofit/>
          </a:bodyPr>
          <a:lstStyle/>
          <a:p>
            <a:pPr lvl="0" rtl="0">
              <a:spcBef>
                <a:spcPts val="0"/>
              </a:spcBef>
              <a:buNone/>
            </a:pPr>
            <a:fld id="{00000000-1234-1234-1234-123412341234}" type="slidenum">
              <a:rPr lang="en"/>
              <a:t>61</a:t>
            </a:fld>
            <a:endParaRPr lang="en"/>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683"/>
        <p:cNvGrpSpPr/>
        <p:nvPr/>
      </p:nvGrpSpPr>
      <p:grpSpPr>
        <a:xfrm>
          <a:off x="0" y="0"/>
          <a:ext cx="0" cy="0"/>
          <a:chOff x="0" y="0"/>
          <a:chExt cx="0" cy="0"/>
        </a:xfrm>
      </p:grpSpPr>
      <p:sp>
        <p:nvSpPr>
          <p:cNvPr id="1684" name="Shape 1684"/>
          <p:cNvSpPr txBox="1">
            <a:spLocks noGrp="1"/>
          </p:cNvSpPr>
          <p:nvPr>
            <p:ph type="title"/>
          </p:nvPr>
        </p:nvSpPr>
        <p:spPr>
          <a:xfrm>
            <a:off x="311700" y="140225"/>
            <a:ext cx="8520600" cy="572700"/>
          </a:xfrm>
          <a:prstGeom prst="rect">
            <a:avLst/>
          </a:prstGeom>
        </p:spPr>
        <p:txBody>
          <a:bodyPr wrap="square" lIns="91425" tIns="91425" rIns="91425" bIns="91425" anchor="t" anchorCtr="0">
            <a:noAutofit/>
          </a:bodyPr>
          <a:lstStyle/>
          <a:p>
            <a:pPr lvl="0" rtl="0">
              <a:spcBef>
                <a:spcPts val="0"/>
              </a:spcBef>
              <a:buNone/>
            </a:pPr>
            <a:r>
              <a:rPr lang="en"/>
              <a:t>Intent State Machine</a:t>
            </a:r>
          </a:p>
        </p:txBody>
      </p:sp>
      <p:sp>
        <p:nvSpPr>
          <p:cNvPr id="1685" name="Shape 1685"/>
          <p:cNvSpPr/>
          <p:nvPr/>
        </p:nvSpPr>
        <p:spPr>
          <a:xfrm>
            <a:off x="633337" y="1293253"/>
            <a:ext cx="1703400" cy="487500"/>
          </a:xfrm>
          <a:prstGeom prst="ellipse">
            <a:avLst/>
          </a:prstGeom>
          <a:solidFill>
            <a:srgbClr val="CFE2F3"/>
          </a:solidFill>
          <a:ln w="19050" cap="flat" cmpd="sng">
            <a:solidFill>
              <a:srgbClr val="000000"/>
            </a:solidFill>
            <a:prstDash val="solid"/>
            <a:round/>
            <a:headEnd type="none" w="med" len="med"/>
            <a:tailEnd type="none" w="med" len="med"/>
          </a:ln>
        </p:spPr>
        <p:txBody>
          <a:bodyPr wrap="square" lIns="91425" tIns="91425" rIns="91425" bIns="91425" anchor="ctr" anchorCtr="0">
            <a:noAutofit/>
          </a:bodyPr>
          <a:lstStyle/>
          <a:p>
            <a:pPr lvl="0" algn="ctr" rtl="0">
              <a:spcBef>
                <a:spcPts val="0"/>
              </a:spcBef>
              <a:buNone/>
            </a:pPr>
            <a:r>
              <a:rPr lang="en"/>
              <a:t>InstallReq</a:t>
            </a:r>
          </a:p>
        </p:txBody>
      </p:sp>
      <p:sp>
        <p:nvSpPr>
          <p:cNvPr id="1686" name="Shape 1686"/>
          <p:cNvSpPr/>
          <p:nvPr/>
        </p:nvSpPr>
        <p:spPr>
          <a:xfrm>
            <a:off x="580436" y="2152420"/>
            <a:ext cx="1703400" cy="487500"/>
          </a:xfrm>
          <a:prstGeom prst="ellipse">
            <a:avLst/>
          </a:prstGeom>
          <a:solidFill>
            <a:srgbClr val="E69138"/>
          </a:solidFill>
          <a:ln w="19050" cap="flat" cmpd="sng">
            <a:solidFill>
              <a:srgbClr val="000000"/>
            </a:solidFill>
            <a:prstDash val="solid"/>
            <a:round/>
            <a:headEnd type="none" w="med" len="med"/>
            <a:tailEnd type="none" w="med" len="med"/>
          </a:ln>
        </p:spPr>
        <p:txBody>
          <a:bodyPr wrap="square" lIns="91425" tIns="91425" rIns="91425" bIns="91425" anchor="ctr" anchorCtr="0">
            <a:noAutofit/>
          </a:bodyPr>
          <a:lstStyle/>
          <a:p>
            <a:pPr lvl="0" algn="ctr" rtl="0">
              <a:spcBef>
                <a:spcPts val="0"/>
              </a:spcBef>
              <a:buNone/>
            </a:pPr>
            <a:r>
              <a:rPr lang="en"/>
              <a:t>Compiling</a:t>
            </a:r>
          </a:p>
        </p:txBody>
      </p:sp>
      <p:sp>
        <p:nvSpPr>
          <p:cNvPr id="1687" name="Shape 1687"/>
          <p:cNvSpPr/>
          <p:nvPr/>
        </p:nvSpPr>
        <p:spPr>
          <a:xfrm>
            <a:off x="4950640" y="4487649"/>
            <a:ext cx="1703400" cy="487500"/>
          </a:xfrm>
          <a:prstGeom prst="ellipse">
            <a:avLst/>
          </a:prstGeom>
          <a:solidFill>
            <a:srgbClr val="E69138"/>
          </a:solidFill>
          <a:ln w="19050" cap="flat" cmpd="sng">
            <a:solidFill>
              <a:srgbClr val="000000"/>
            </a:solidFill>
            <a:prstDash val="solid"/>
            <a:round/>
            <a:headEnd type="none" w="med" len="med"/>
            <a:tailEnd type="none" w="med" len="med"/>
          </a:ln>
        </p:spPr>
        <p:txBody>
          <a:bodyPr wrap="square" lIns="91425" tIns="91425" rIns="91425" bIns="91425" anchor="ctr" anchorCtr="0">
            <a:noAutofit/>
          </a:bodyPr>
          <a:lstStyle/>
          <a:p>
            <a:pPr lvl="0" algn="ctr" rtl="0">
              <a:spcBef>
                <a:spcPts val="0"/>
              </a:spcBef>
              <a:buNone/>
            </a:pPr>
            <a:r>
              <a:rPr lang="en"/>
              <a:t>Withdrawing</a:t>
            </a:r>
          </a:p>
        </p:txBody>
      </p:sp>
      <p:sp>
        <p:nvSpPr>
          <p:cNvPr id="1688" name="Shape 1688"/>
          <p:cNvSpPr/>
          <p:nvPr/>
        </p:nvSpPr>
        <p:spPr>
          <a:xfrm>
            <a:off x="6887328" y="3627056"/>
            <a:ext cx="1703400" cy="487500"/>
          </a:xfrm>
          <a:prstGeom prst="ellipse">
            <a:avLst/>
          </a:prstGeom>
          <a:solidFill>
            <a:srgbClr val="CFE2F3"/>
          </a:solidFill>
          <a:ln w="19050" cap="flat" cmpd="sng">
            <a:solidFill>
              <a:srgbClr val="000000"/>
            </a:solidFill>
            <a:prstDash val="solid"/>
            <a:round/>
            <a:headEnd type="none" w="med" len="med"/>
            <a:tailEnd type="none" w="med" len="med"/>
          </a:ln>
        </p:spPr>
        <p:txBody>
          <a:bodyPr wrap="square" lIns="91425" tIns="91425" rIns="91425" bIns="91425" anchor="ctr" anchorCtr="0">
            <a:noAutofit/>
          </a:bodyPr>
          <a:lstStyle/>
          <a:p>
            <a:pPr lvl="0" algn="ctr" rtl="0">
              <a:spcBef>
                <a:spcPts val="0"/>
              </a:spcBef>
              <a:buNone/>
            </a:pPr>
            <a:r>
              <a:rPr lang="en"/>
              <a:t>Withdrawn</a:t>
            </a:r>
          </a:p>
        </p:txBody>
      </p:sp>
      <p:sp>
        <p:nvSpPr>
          <p:cNvPr id="1689" name="Shape 1689"/>
          <p:cNvSpPr/>
          <p:nvPr/>
        </p:nvSpPr>
        <p:spPr>
          <a:xfrm>
            <a:off x="685479" y="4284075"/>
            <a:ext cx="1703400" cy="487500"/>
          </a:xfrm>
          <a:prstGeom prst="ellipse">
            <a:avLst/>
          </a:prstGeom>
          <a:solidFill>
            <a:srgbClr val="CFE2F3"/>
          </a:solidFill>
          <a:ln w="19050" cap="flat" cmpd="sng">
            <a:solidFill>
              <a:srgbClr val="000000"/>
            </a:solidFill>
            <a:prstDash val="solid"/>
            <a:round/>
            <a:headEnd type="none" w="med" len="med"/>
            <a:tailEnd type="none" w="med" len="med"/>
          </a:ln>
        </p:spPr>
        <p:txBody>
          <a:bodyPr wrap="square" lIns="91425" tIns="91425" rIns="91425" bIns="91425" anchor="ctr" anchorCtr="0">
            <a:noAutofit/>
          </a:bodyPr>
          <a:lstStyle/>
          <a:p>
            <a:pPr lvl="0" algn="ctr" rtl="0">
              <a:spcBef>
                <a:spcPts val="0"/>
              </a:spcBef>
              <a:buNone/>
            </a:pPr>
            <a:r>
              <a:rPr lang="en"/>
              <a:t>Installed</a:t>
            </a:r>
          </a:p>
        </p:txBody>
      </p:sp>
      <p:sp>
        <p:nvSpPr>
          <p:cNvPr id="1690" name="Shape 1690"/>
          <p:cNvSpPr/>
          <p:nvPr/>
        </p:nvSpPr>
        <p:spPr>
          <a:xfrm>
            <a:off x="436000" y="3183911"/>
            <a:ext cx="1703400" cy="487499"/>
          </a:xfrm>
          <a:prstGeom prst="ellipse">
            <a:avLst/>
          </a:prstGeom>
          <a:solidFill>
            <a:srgbClr val="E69138"/>
          </a:solidFill>
          <a:ln w="19050" cap="flat" cmpd="sng">
            <a:solidFill>
              <a:srgbClr val="000000"/>
            </a:solidFill>
            <a:prstDash val="solid"/>
            <a:round/>
            <a:headEnd type="none" w="med" len="med"/>
            <a:tailEnd type="none" w="med" len="med"/>
          </a:ln>
        </p:spPr>
        <p:txBody>
          <a:bodyPr wrap="square" lIns="91425" tIns="91425" rIns="91425" bIns="91425" anchor="ctr" anchorCtr="0">
            <a:noAutofit/>
          </a:bodyPr>
          <a:lstStyle/>
          <a:p>
            <a:pPr lvl="0" algn="ctr" rtl="0">
              <a:spcBef>
                <a:spcPts val="0"/>
              </a:spcBef>
              <a:buNone/>
            </a:pPr>
            <a:r>
              <a:rPr lang="en"/>
              <a:t>Installing</a:t>
            </a:r>
          </a:p>
        </p:txBody>
      </p:sp>
      <p:sp>
        <p:nvSpPr>
          <p:cNvPr id="1691" name="Shape 1691"/>
          <p:cNvSpPr/>
          <p:nvPr/>
        </p:nvSpPr>
        <p:spPr>
          <a:xfrm>
            <a:off x="6037898" y="2264535"/>
            <a:ext cx="1703400" cy="487500"/>
          </a:xfrm>
          <a:prstGeom prst="ellipse">
            <a:avLst/>
          </a:prstGeom>
          <a:solidFill>
            <a:srgbClr val="CFE2F3"/>
          </a:solidFill>
          <a:ln w="19050" cap="flat" cmpd="sng">
            <a:solidFill>
              <a:srgbClr val="000000"/>
            </a:solidFill>
            <a:prstDash val="solid"/>
            <a:round/>
            <a:headEnd type="none" w="med" len="med"/>
            <a:tailEnd type="none" w="med" len="med"/>
          </a:ln>
        </p:spPr>
        <p:txBody>
          <a:bodyPr wrap="square" lIns="91425" tIns="91425" rIns="91425" bIns="91425" anchor="ctr" anchorCtr="0">
            <a:noAutofit/>
          </a:bodyPr>
          <a:lstStyle/>
          <a:p>
            <a:pPr lvl="0" algn="ctr" rtl="0">
              <a:spcBef>
                <a:spcPts val="0"/>
              </a:spcBef>
              <a:buNone/>
            </a:pPr>
            <a:r>
              <a:rPr lang="en"/>
              <a:t>Failed</a:t>
            </a:r>
          </a:p>
        </p:txBody>
      </p:sp>
      <p:cxnSp>
        <p:nvCxnSpPr>
          <p:cNvPr id="1692" name="Shape 1692"/>
          <p:cNvCxnSpPr>
            <a:stCxn id="1685" idx="4"/>
            <a:endCxn id="1686" idx="0"/>
          </p:cNvCxnSpPr>
          <p:nvPr/>
        </p:nvCxnSpPr>
        <p:spPr>
          <a:xfrm rot="5400000">
            <a:off x="1272787" y="1940203"/>
            <a:ext cx="371700" cy="52800"/>
          </a:xfrm>
          <a:prstGeom prst="curvedConnector3">
            <a:avLst>
              <a:gd name="adj1" fmla="val 49990"/>
            </a:avLst>
          </a:prstGeom>
          <a:noFill/>
          <a:ln w="19050" cap="flat" cmpd="sng">
            <a:solidFill>
              <a:srgbClr val="000000"/>
            </a:solidFill>
            <a:prstDash val="solid"/>
            <a:round/>
            <a:headEnd type="none" w="lg" len="lg"/>
            <a:tailEnd type="triangle" w="lg" len="lg"/>
          </a:ln>
        </p:spPr>
      </p:cxnSp>
      <p:cxnSp>
        <p:nvCxnSpPr>
          <p:cNvPr id="1693" name="Shape 1693"/>
          <p:cNvCxnSpPr>
            <a:stCxn id="1686" idx="6"/>
            <a:endCxn id="1691" idx="2"/>
          </p:cNvCxnSpPr>
          <p:nvPr/>
        </p:nvCxnSpPr>
        <p:spPr>
          <a:xfrm>
            <a:off x="2283836" y="2396170"/>
            <a:ext cx="3754200" cy="112200"/>
          </a:xfrm>
          <a:prstGeom prst="curvedConnector3">
            <a:avLst>
              <a:gd name="adj1" fmla="val 49998"/>
            </a:avLst>
          </a:prstGeom>
          <a:noFill/>
          <a:ln w="19050" cap="flat" cmpd="sng">
            <a:solidFill>
              <a:srgbClr val="000000"/>
            </a:solidFill>
            <a:prstDash val="solid"/>
            <a:round/>
            <a:headEnd type="none" w="lg" len="lg"/>
            <a:tailEnd type="triangle" w="lg" len="lg"/>
          </a:ln>
        </p:spPr>
      </p:cxnSp>
      <p:cxnSp>
        <p:nvCxnSpPr>
          <p:cNvPr id="1694" name="Shape 1694"/>
          <p:cNvCxnSpPr>
            <a:stCxn id="1686" idx="4"/>
            <a:endCxn id="1690" idx="0"/>
          </p:cNvCxnSpPr>
          <p:nvPr/>
        </p:nvCxnSpPr>
        <p:spPr>
          <a:xfrm rot="5400000">
            <a:off x="1088036" y="2839720"/>
            <a:ext cx="543900" cy="144300"/>
          </a:xfrm>
          <a:prstGeom prst="curvedConnector3">
            <a:avLst>
              <a:gd name="adj1" fmla="val 49997"/>
            </a:avLst>
          </a:prstGeom>
          <a:noFill/>
          <a:ln w="19050" cap="flat" cmpd="sng">
            <a:solidFill>
              <a:srgbClr val="000000"/>
            </a:solidFill>
            <a:prstDash val="solid"/>
            <a:round/>
            <a:headEnd type="none" w="lg" len="lg"/>
            <a:tailEnd type="triangle" w="lg" len="lg"/>
          </a:ln>
        </p:spPr>
      </p:cxnSp>
      <p:cxnSp>
        <p:nvCxnSpPr>
          <p:cNvPr id="1695" name="Shape 1695"/>
          <p:cNvCxnSpPr>
            <a:stCxn id="1690" idx="4"/>
            <a:endCxn id="1689" idx="0"/>
          </p:cNvCxnSpPr>
          <p:nvPr/>
        </p:nvCxnSpPr>
        <p:spPr>
          <a:xfrm rot="-5400000" flipH="1">
            <a:off x="1106200" y="3852911"/>
            <a:ext cx="612600" cy="249600"/>
          </a:xfrm>
          <a:prstGeom prst="curvedConnector3">
            <a:avLst>
              <a:gd name="adj1" fmla="val 49992"/>
            </a:avLst>
          </a:prstGeom>
          <a:noFill/>
          <a:ln w="19050" cap="flat" cmpd="sng">
            <a:solidFill>
              <a:srgbClr val="000000"/>
            </a:solidFill>
            <a:prstDash val="solid"/>
            <a:round/>
            <a:headEnd type="none" w="lg" len="lg"/>
            <a:tailEnd type="triangle" w="lg" len="lg"/>
          </a:ln>
        </p:spPr>
      </p:cxnSp>
      <p:cxnSp>
        <p:nvCxnSpPr>
          <p:cNvPr id="1696" name="Shape 1696"/>
          <p:cNvCxnSpPr>
            <a:stCxn id="1691" idx="4"/>
            <a:endCxn id="1697" idx="7"/>
          </p:cNvCxnSpPr>
          <p:nvPr/>
        </p:nvCxnSpPr>
        <p:spPr>
          <a:xfrm rot="5400000">
            <a:off x="5761598" y="2622735"/>
            <a:ext cx="998699" cy="1257300"/>
          </a:xfrm>
          <a:prstGeom prst="curvedConnector3">
            <a:avLst>
              <a:gd name="adj1" fmla="val 46426"/>
            </a:avLst>
          </a:prstGeom>
          <a:noFill/>
          <a:ln w="19050" cap="flat" cmpd="sng">
            <a:solidFill>
              <a:srgbClr val="FF9900"/>
            </a:solidFill>
            <a:prstDash val="solid"/>
            <a:round/>
            <a:headEnd type="none" w="lg" len="lg"/>
            <a:tailEnd type="triangle" w="lg" len="lg"/>
          </a:ln>
        </p:spPr>
      </p:cxnSp>
      <p:cxnSp>
        <p:nvCxnSpPr>
          <p:cNvPr id="1698" name="Shape 1698"/>
          <p:cNvCxnSpPr>
            <a:stCxn id="1687" idx="7"/>
            <a:endCxn id="1688" idx="4"/>
          </p:cNvCxnSpPr>
          <p:nvPr/>
        </p:nvCxnSpPr>
        <p:spPr>
          <a:xfrm rot="-5400000">
            <a:off x="6849482" y="3669542"/>
            <a:ext cx="444600" cy="1334400"/>
          </a:xfrm>
          <a:prstGeom prst="curvedConnector3">
            <a:avLst>
              <a:gd name="adj1" fmla="val 58042"/>
            </a:avLst>
          </a:prstGeom>
          <a:noFill/>
          <a:ln w="19050" cap="flat" cmpd="sng">
            <a:solidFill>
              <a:srgbClr val="000000"/>
            </a:solidFill>
            <a:prstDash val="solid"/>
            <a:round/>
            <a:headEnd type="none" w="lg" len="lg"/>
            <a:tailEnd type="triangle" w="lg" len="lg"/>
          </a:ln>
        </p:spPr>
      </p:cxnSp>
      <p:cxnSp>
        <p:nvCxnSpPr>
          <p:cNvPr id="1699" name="Shape 1699"/>
          <p:cNvCxnSpPr>
            <a:stCxn id="1689" idx="6"/>
            <a:endCxn id="1697" idx="3"/>
          </p:cNvCxnSpPr>
          <p:nvPr/>
        </p:nvCxnSpPr>
        <p:spPr>
          <a:xfrm rot="10800000" flipH="1">
            <a:off x="2388879" y="4095525"/>
            <a:ext cx="1944899" cy="432300"/>
          </a:xfrm>
          <a:prstGeom prst="curvedConnector2">
            <a:avLst/>
          </a:prstGeom>
          <a:noFill/>
          <a:ln w="19050" cap="flat" cmpd="sng">
            <a:solidFill>
              <a:srgbClr val="FF9900"/>
            </a:solidFill>
            <a:prstDash val="solid"/>
            <a:round/>
            <a:headEnd type="none" w="lg" len="lg"/>
            <a:tailEnd type="triangle" w="lg" len="lg"/>
          </a:ln>
        </p:spPr>
      </p:cxnSp>
      <p:cxnSp>
        <p:nvCxnSpPr>
          <p:cNvPr id="1700" name="Shape 1700"/>
          <p:cNvCxnSpPr>
            <a:stCxn id="1689" idx="7"/>
            <a:endCxn id="1701" idx="4"/>
          </p:cNvCxnSpPr>
          <p:nvPr/>
        </p:nvCxnSpPr>
        <p:spPr>
          <a:xfrm rot="-5400000">
            <a:off x="2795822" y="2721668"/>
            <a:ext cx="977400" cy="2290200"/>
          </a:xfrm>
          <a:prstGeom prst="curvedConnector3">
            <a:avLst>
              <a:gd name="adj1" fmla="val 53651"/>
            </a:avLst>
          </a:prstGeom>
          <a:noFill/>
          <a:ln w="19050" cap="flat" cmpd="sng">
            <a:solidFill>
              <a:srgbClr val="000000"/>
            </a:solidFill>
            <a:prstDash val="solid"/>
            <a:round/>
            <a:headEnd type="none" w="lg" len="lg"/>
            <a:tailEnd type="triangle" w="lg" len="lg"/>
          </a:ln>
        </p:spPr>
      </p:cxnSp>
      <p:cxnSp>
        <p:nvCxnSpPr>
          <p:cNvPr id="1702" name="Shape 1702"/>
          <p:cNvCxnSpPr>
            <a:stCxn id="1691" idx="0"/>
            <a:endCxn id="1686" idx="7"/>
          </p:cNvCxnSpPr>
          <p:nvPr/>
        </p:nvCxnSpPr>
        <p:spPr>
          <a:xfrm rot="5400000" flipH="1">
            <a:off x="4441598" y="-183464"/>
            <a:ext cx="40800" cy="4855200"/>
          </a:xfrm>
          <a:prstGeom prst="curvedConnector3">
            <a:avLst>
              <a:gd name="adj1" fmla="val 858432"/>
            </a:avLst>
          </a:prstGeom>
          <a:noFill/>
          <a:ln w="19050" cap="flat" cmpd="sng">
            <a:solidFill>
              <a:srgbClr val="000000"/>
            </a:solidFill>
            <a:prstDash val="solid"/>
            <a:round/>
            <a:headEnd type="none" w="lg" len="lg"/>
            <a:tailEnd type="triangle" w="lg" len="lg"/>
          </a:ln>
        </p:spPr>
      </p:cxnSp>
      <p:sp>
        <p:nvSpPr>
          <p:cNvPr id="1701" name="Shape 1701"/>
          <p:cNvSpPr/>
          <p:nvPr/>
        </p:nvSpPr>
        <p:spPr>
          <a:xfrm>
            <a:off x="3577985" y="2890422"/>
            <a:ext cx="1703400" cy="487500"/>
          </a:xfrm>
          <a:prstGeom prst="ellipse">
            <a:avLst/>
          </a:prstGeom>
          <a:solidFill>
            <a:srgbClr val="E69138"/>
          </a:solidFill>
          <a:ln w="19050" cap="flat" cmpd="sng">
            <a:solidFill>
              <a:srgbClr val="000000"/>
            </a:solidFill>
            <a:prstDash val="solid"/>
            <a:round/>
            <a:headEnd type="none" w="med" len="med"/>
            <a:tailEnd type="none" w="med" len="med"/>
          </a:ln>
        </p:spPr>
        <p:txBody>
          <a:bodyPr wrap="square" lIns="91425" tIns="91425" rIns="91425" bIns="91425" anchor="ctr" anchorCtr="0">
            <a:noAutofit/>
          </a:bodyPr>
          <a:lstStyle/>
          <a:p>
            <a:pPr lvl="0" algn="ctr" rtl="0">
              <a:spcBef>
                <a:spcPts val="0"/>
              </a:spcBef>
              <a:buNone/>
            </a:pPr>
            <a:r>
              <a:rPr lang="en"/>
              <a:t>Recompiling</a:t>
            </a:r>
          </a:p>
        </p:txBody>
      </p:sp>
      <p:cxnSp>
        <p:nvCxnSpPr>
          <p:cNvPr id="1703" name="Shape 1703"/>
          <p:cNvCxnSpPr>
            <a:stCxn id="1701" idx="7"/>
            <a:endCxn id="1691" idx="3"/>
          </p:cNvCxnSpPr>
          <p:nvPr/>
        </p:nvCxnSpPr>
        <p:spPr>
          <a:xfrm rot="-5400000">
            <a:off x="5519128" y="2193514"/>
            <a:ext cx="281100" cy="1255500"/>
          </a:xfrm>
          <a:prstGeom prst="curvedConnector3">
            <a:avLst>
              <a:gd name="adj1" fmla="val 50013"/>
            </a:avLst>
          </a:prstGeom>
          <a:noFill/>
          <a:ln w="19050" cap="flat" cmpd="sng">
            <a:solidFill>
              <a:srgbClr val="000000"/>
            </a:solidFill>
            <a:prstDash val="solid"/>
            <a:round/>
            <a:headEnd type="none" w="lg" len="lg"/>
            <a:tailEnd type="triangle" w="lg" len="lg"/>
          </a:ln>
        </p:spPr>
      </p:cxnSp>
      <p:cxnSp>
        <p:nvCxnSpPr>
          <p:cNvPr id="1704" name="Shape 1704"/>
          <p:cNvCxnSpPr>
            <a:stCxn id="1690" idx="6"/>
            <a:endCxn id="1701" idx="3"/>
          </p:cNvCxnSpPr>
          <p:nvPr/>
        </p:nvCxnSpPr>
        <p:spPr>
          <a:xfrm rot="10800000" flipH="1">
            <a:off x="2139400" y="3306461"/>
            <a:ext cx="1688100" cy="121200"/>
          </a:xfrm>
          <a:prstGeom prst="curvedConnector2">
            <a:avLst/>
          </a:prstGeom>
          <a:noFill/>
          <a:ln w="19050" cap="flat" cmpd="sng">
            <a:solidFill>
              <a:srgbClr val="000000"/>
            </a:solidFill>
            <a:prstDash val="solid"/>
            <a:round/>
            <a:headEnd type="none" w="lg" len="lg"/>
            <a:tailEnd type="triangle" w="lg" len="lg"/>
          </a:ln>
        </p:spPr>
      </p:cxnSp>
      <p:cxnSp>
        <p:nvCxnSpPr>
          <p:cNvPr id="1705" name="Shape 1705"/>
          <p:cNvCxnSpPr>
            <a:endCxn id="1685" idx="0"/>
          </p:cNvCxnSpPr>
          <p:nvPr/>
        </p:nvCxnSpPr>
        <p:spPr>
          <a:xfrm>
            <a:off x="921937" y="825253"/>
            <a:ext cx="563100" cy="468000"/>
          </a:xfrm>
          <a:prstGeom prst="curvedConnector3">
            <a:avLst>
              <a:gd name="adj1" fmla="val 50000"/>
            </a:avLst>
          </a:prstGeom>
          <a:noFill/>
          <a:ln w="19050" cap="flat" cmpd="sng">
            <a:solidFill>
              <a:srgbClr val="FF9900"/>
            </a:solidFill>
            <a:prstDash val="solid"/>
            <a:round/>
            <a:headEnd type="none" w="lg" len="lg"/>
            <a:tailEnd type="triangle" w="lg" len="lg"/>
          </a:ln>
        </p:spPr>
      </p:cxnSp>
      <p:sp>
        <p:nvSpPr>
          <p:cNvPr id="1706" name="Shape 1706"/>
          <p:cNvSpPr txBox="1"/>
          <p:nvPr/>
        </p:nvSpPr>
        <p:spPr>
          <a:xfrm>
            <a:off x="2472257" y="4432600"/>
            <a:ext cx="1328399" cy="445200"/>
          </a:xfrm>
          <a:prstGeom prst="rect">
            <a:avLst/>
          </a:prstGeom>
          <a:noFill/>
          <a:ln>
            <a:noFill/>
          </a:ln>
        </p:spPr>
        <p:txBody>
          <a:bodyPr wrap="square" lIns="91425" tIns="91425" rIns="91425" bIns="91425" anchor="t" anchorCtr="0">
            <a:noAutofit/>
          </a:bodyPr>
          <a:lstStyle/>
          <a:p>
            <a:pPr lvl="0" algn="l" rtl="0">
              <a:spcBef>
                <a:spcPts val="0"/>
              </a:spcBef>
              <a:buNone/>
            </a:pPr>
            <a:r>
              <a:rPr lang="en" i="1"/>
              <a:t>remove topo or flow event</a:t>
            </a:r>
          </a:p>
        </p:txBody>
      </p:sp>
      <p:sp>
        <p:nvSpPr>
          <p:cNvPr id="1707" name="Shape 1707"/>
          <p:cNvSpPr txBox="1"/>
          <p:nvPr/>
        </p:nvSpPr>
        <p:spPr>
          <a:xfrm>
            <a:off x="3912450" y="4355613"/>
            <a:ext cx="926400" cy="572700"/>
          </a:xfrm>
          <a:prstGeom prst="rect">
            <a:avLst/>
          </a:prstGeom>
          <a:noFill/>
          <a:ln>
            <a:noFill/>
          </a:ln>
        </p:spPr>
        <p:txBody>
          <a:bodyPr wrap="square" lIns="91425" tIns="91425" rIns="91425" bIns="91425" anchor="t" anchorCtr="0">
            <a:noAutofit/>
          </a:bodyPr>
          <a:lstStyle/>
          <a:p>
            <a:pPr lvl="0" algn="l" rtl="0">
              <a:spcBef>
                <a:spcPts val="0"/>
              </a:spcBef>
              <a:buNone/>
            </a:pPr>
            <a:r>
              <a:rPr lang="en" b="1" i="1"/>
              <a:t>app request</a:t>
            </a:r>
          </a:p>
        </p:txBody>
      </p:sp>
      <p:sp>
        <p:nvSpPr>
          <p:cNvPr id="1708" name="Shape 1708"/>
          <p:cNvSpPr txBox="1"/>
          <p:nvPr/>
        </p:nvSpPr>
        <p:spPr>
          <a:xfrm>
            <a:off x="2062746" y="788950"/>
            <a:ext cx="1672800" cy="203700"/>
          </a:xfrm>
          <a:prstGeom prst="rect">
            <a:avLst/>
          </a:prstGeom>
          <a:noFill/>
          <a:ln>
            <a:noFill/>
          </a:ln>
        </p:spPr>
        <p:txBody>
          <a:bodyPr wrap="square" lIns="91425" tIns="91425" rIns="91425" bIns="91425" anchor="t" anchorCtr="0">
            <a:noAutofit/>
          </a:bodyPr>
          <a:lstStyle/>
          <a:p>
            <a:pPr lvl="0" algn="l" rtl="0">
              <a:spcBef>
                <a:spcPts val="0"/>
              </a:spcBef>
              <a:buNone/>
            </a:pPr>
            <a:r>
              <a:rPr lang="en" b="1" i="1"/>
              <a:t>app request</a:t>
            </a:r>
          </a:p>
        </p:txBody>
      </p:sp>
      <p:sp>
        <p:nvSpPr>
          <p:cNvPr id="1709" name="Shape 1709"/>
          <p:cNvSpPr txBox="1"/>
          <p:nvPr/>
        </p:nvSpPr>
        <p:spPr>
          <a:xfrm>
            <a:off x="2933870" y="2107650"/>
            <a:ext cx="1448100" cy="203700"/>
          </a:xfrm>
          <a:prstGeom prst="rect">
            <a:avLst/>
          </a:prstGeom>
          <a:noFill/>
          <a:ln>
            <a:noFill/>
          </a:ln>
        </p:spPr>
        <p:txBody>
          <a:bodyPr wrap="square" lIns="91425" tIns="91425" rIns="91425" bIns="91425" anchor="t" anchorCtr="0">
            <a:noAutofit/>
          </a:bodyPr>
          <a:lstStyle/>
          <a:p>
            <a:pPr lvl="0" algn="l" rtl="0">
              <a:spcBef>
                <a:spcPts val="0"/>
              </a:spcBef>
              <a:buNone/>
            </a:pPr>
            <a:r>
              <a:rPr lang="en" i="1"/>
              <a:t>compile failed</a:t>
            </a:r>
          </a:p>
        </p:txBody>
      </p:sp>
      <p:sp>
        <p:nvSpPr>
          <p:cNvPr id="1710" name="Shape 1710"/>
          <p:cNvSpPr txBox="1"/>
          <p:nvPr/>
        </p:nvSpPr>
        <p:spPr>
          <a:xfrm>
            <a:off x="3912450" y="1554325"/>
            <a:ext cx="2039700" cy="285000"/>
          </a:xfrm>
          <a:prstGeom prst="rect">
            <a:avLst/>
          </a:prstGeom>
          <a:noFill/>
          <a:ln>
            <a:noFill/>
          </a:ln>
        </p:spPr>
        <p:txBody>
          <a:bodyPr wrap="square" lIns="91425" tIns="91425" rIns="91425" bIns="91425" anchor="t" anchorCtr="0">
            <a:noAutofit/>
          </a:bodyPr>
          <a:lstStyle/>
          <a:p>
            <a:pPr lvl="0" algn="l" rtl="0">
              <a:spcBef>
                <a:spcPts val="0"/>
              </a:spcBef>
              <a:buNone/>
            </a:pPr>
            <a:r>
              <a:rPr lang="en" i="1"/>
              <a:t>add/update topo event</a:t>
            </a:r>
          </a:p>
        </p:txBody>
      </p:sp>
      <p:sp>
        <p:nvSpPr>
          <p:cNvPr id="1711" name="Shape 1711"/>
          <p:cNvSpPr txBox="1"/>
          <p:nvPr/>
        </p:nvSpPr>
        <p:spPr>
          <a:xfrm>
            <a:off x="2528717" y="3456875"/>
            <a:ext cx="1672799" cy="203700"/>
          </a:xfrm>
          <a:prstGeom prst="rect">
            <a:avLst/>
          </a:prstGeom>
          <a:noFill/>
          <a:ln>
            <a:noFill/>
          </a:ln>
        </p:spPr>
        <p:txBody>
          <a:bodyPr wrap="square" lIns="91425" tIns="91425" rIns="91425" bIns="91425" anchor="t" anchorCtr="0">
            <a:noAutofit/>
          </a:bodyPr>
          <a:lstStyle/>
          <a:p>
            <a:pPr lvl="0" algn="l" rtl="0">
              <a:spcBef>
                <a:spcPts val="0"/>
              </a:spcBef>
              <a:buNone/>
            </a:pPr>
            <a:r>
              <a:rPr lang="en" i="1"/>
              <a:t>install failed</a:t>
            </a:r>
          </a:p>
        </p:txBody>
      </p:sp>
      <p:sp>
        <p:nvSpPr>
          <p:cNvPr id="1712" name="Shape 1712"/>
          <p:cNvSpPr txBox="1"/>
          <p:nvPr/>
        </p:nvSpPr>
        <p:spPr>
          <a:xfrm>
            <a:off x="6013300" y="3250650"/>
            <a:ext cx="1049100" cy="977399"/>
          </a:xfrm>
          <a:prstGeom prst="rect">
            <a:avLst/>
          </a:prstGeom>
          <a:noFill/>
          <a:ln>
            <a:noFill/>
          </a:ln>
        </p:spPr>
        <p:txBody>
          <a:bodyPr wrap="square" lIns="91425" tIns="91425" rIns="91425" bIns="91425" anchor="t" anchorCtr="0">
            <a:noAutofit/>
          </a:bodyPr>
          <a:lstStyle/>
          <a:p>
            <a:pPr lvl="0" algn="l" rtl="0">
              <a:spcBef>
                <a:spcPts val="0"/>
              </a:spcBef>
              <a:buNone/>
            </a:pPr>
            <a:r>
              <a:rPr lang="en" i="1"/>
              <a:t>compile failed</a:t>
            </a:r>
          </a:p>
          <a:p>
            <a:pPr lvl="0" algn="l" rtl="0">
              <a:spcBef>
                <a:spcPts val="0"/>
              </a:spcBef>
              <a:buNone/>
            </a:pPr>
            <a:r>
              <a:rPr lang="en" i="1"/>
              <a:t>or same result</a:t>
            </a:r>
          </a:p>
        </p:txBody>
      </p:sp>
      <p:sp>
        <p:nvSpPr>
          <p:cNvPr id="1713" name="Shape 1713"/>
          <p:cNvSpPr txBox="1"/>
          <p:nvPr/>
        </p:nvSpPr>
        <p:spPr>
          <a:xfrm>
            <a:off x="6896600" y="2759739"/>
            <a:ext cx="858300" cy="203700"/>
          </a:xfrm>
          <a:prstGeom prst="rect">
            <a:avLst/>
          </a:prstGeom>
          <a:noFill/>
          <a:ln>
            <a:noFill/>
          </a:ln>
        </p:spPr>
        <p:txBody>
          <a:bodyPr wrap="square" lIns="91425" tIns="91425" rIns="91425" bIns="91425" anchor="t" anchorCtr="0">
            <a:noAutofit/>
          </a:bodyPr>
          <a:lstStyle/>
          <a:p>
            <a:pPr lvl="0" algn="l" rtl="0">
              <a:spcBef>
                <a:spcPts val="0"/>
              </a:spcBef>
              <a:buNone/>
            </a:pPr>
            <a:r>
              <a:rPr lang="en" b="1" i="1"/>
              <a:t>app request</a:t>
            </a:r>
          </a:p>
        </p:txBody>
      </p:sp>
      <p:sp>
        <p:nvSpPr>
          <p:cNvPr id="1714" name="Shape 1714"/>
          <p:cNvSpPr txBox="1"/>
          <p:nvPr/>
        </p:nvSpPr>
        <p:spPr>
          <a:xfrm>
            <a:off x="7870675" y="2639924"/>
            <a:ext cx="1223700" cy="543900"/>
          </a:xfrm>
          <a:prstGeom prst="rect">
            <a:avLst/>
          </a:prstGeom>
          <a:noFill/>
          <a:ln>
            <a:noFill/>
          </a:ln>
        </p:spPr>
        <p:txBody>
          <a:bodyPr wrap="square" lIns="91425" tIns="91425" rIns="91425" bIns="91425" anchor="t" anchorCtr="0">
            <a:noAutofit/>
          </a:bodyPr>
          <a:lstStyle/>
          <a:p>
            <a:pPr lvl="0" algn="r" rtl="0">
              <a:spcBef>
                <a:spcPts val="0"/>
              </a:spcBef>
              <a:buNone/>
            </a:pPr>
            <a:r>
              <a:rPr lang="en" b="1" i="1"/>
              <a:t>Removed</a:t>
            </a:r>
          </a:p>
          <a:p>
            <a:pPr lvl="0" algn="r" rtl="0">
              <a:spcBef>
                <a:spcPts val="0"/>
              </a:spcBef>
              <a:buNone/>
            </a:pPr>
            <a:r>
              <a:rPr lang="en" b="1" i="1"/>
              <a:t> from store</a:t>
            </a:r>
          </a:p>
        </p:txBody>
      </p:sp>
      <p:sp>
        <p:nvSpPr>
          <p:cNvPr id="1715" name="Shape 1715"/>
          <p:cNvSpPr txBox="1"/>
          <p:nvPr/>
        </p:nvSpPr>
        <p:spPr>
          <a:xfrm>
            <a:off x="232851" y="3688736"/>
            <a:ext cx="1328400" cy="203700"/>
          </a:xfrm>
          <a:prstGeom prst="rect">
            <a:avLst/>
          </a:prstGeom>
          <a:noFill/>
          <a:ln>
            <a:noFill/>
          </a:ln>
        </p:spPr>
        <p:txBody>
          <a:bodyPr wrap="square" lIns="91425" tIns="91425" rIns="91425" bIns="91425" anchor="t" anchorCtr="0">
            <a:noAutofit/>
          </a:bodyPr>
          <a:lstStyle/>
          <a:p>
            <a:pPr lvl="0" algn="l" rtl="0">
              <a:spcBef>
                <a:spcPts val="0"/>
              </a:spcBef>
              <a:buNone/>
            </a:pPr>
            <a:r>
              <a:rPr lang="en" i="1"/>
              <a:t>install succeeded</a:t>
            </a:r>
          </a:p>
        </p:txBody>
      </p:sp>
      <p:sp>
        <p:nvSpPr>
          <p:cNvPr id="1716" name="Shape 1716"/>
          <p:cNvSpPr txBox="1"/>
          <p:nvPr/>
        </p:nvSpPr>
        <p:spPr>
          <a:xfrm>
            <a:off x="7105501" y="4406800"/>
            <a:ext cx="1836300" cy="203700"/>
          </a:xfrm>
          <a:prstGeom prst="rect">
            <a:avLst/>
          </a:prstGeom>
          <a:noFill/>
          <a:ln>
            <a:noFill/>
          </a:ln>
        </p:spPr>
        <p:txBody>
          <a:bodyPr wrap="square" lIns="91425" tIns="91425" rIns="91425" bIns="91425" anchor="t" anchorCtr="0">
            <a:noAutofit/>
          </a:bodyPr>
          <a:lstStyle/>
          <a:p>
            <a:pPr lvl="0" algn="l" rtl="0">
              <a:spcBef>
                <a:spcPts val="0"/>
              </a:spcBef>
              <a:buNone/>
            </a:pPr>
            <a:r>
              <a:rPr lang="en" i="1"/>
              <a:t>withdraw succeeded</a:t>
            </a:r>
          </a:p>
        </p:txBody>
      </p:sp>
      <p:sp>
        <p:nvSpPr>
          <p:cNvPr id="1717" name="Shape 1717"/>
          <p:cNvSpPr txBox="1"/>
          <p:nvPr/>
        </p:nvSpPr>
        <p:spPr>
          <a:xfrm>
            <a:off x="194074" y="1636137"/>
            <a:ext cx="1049100" cy="203700"/>
          </a:xfrm>
          <a:prstGeom prst="rect">
            <a:avLst/>
          </a:prstGeom>
          <a:noFill/>
          <a:ln>
            <a:noFill/>
          </a:ln>
        </p:spPr>
        <p:txBody>
          <a:bodyPr wrap="square" lIns="91425" tIns="91425" rIns="91425" bIns="91425" anchor="t" anchorCtr="0">
            <a:noAutofit/>
          </a:bodyPr>
          <a:lstStyle/>
          <a:p>
            <a:pPr lvl="0" algn="l" rtl="0">
              <a:spcBef>
                <a:spcPts val="0"/>
              </a:spcBef>
              <a:buNone/>
            </a:pPr>
            <a:r>
              <a:rPr lang="en" i="1"/>
              <a:t>compile started</a:t>
            </a:r>
          </a:p>
        </p:txBody>
      </p:sp>
      <p:cxnSp>
        <p:nvCxnSpPr>
          <p:cNvPr id="1718" name="Shape 1718"/>
          <p:cNvCxnSpPr>
            <a:stCxn id="1701" idx="2"/>
            <a:endCxn id="1690" idx="7"/>
          </p:cNvCxnSpPr>
          <p:nvPr/>
        </p:nvCxnSpPr>
        <p:spPr>
          <a:xfrm flipH="1">
            <a:off x="1889885" y="3134172"/>
            <a:ext cx="1688100" cy="121200"/>
          </a:xfrm>
          <a:prstGeom prst="curvedConnector2">
            <a:avLst/>
          </a:prstGeom>
          <a:noFill/>
          <a:ln w="19050" cap="flat" cmpd="sng">
            <a:solidFill>
              <a:srgbClr val="000000"/>
            </a:solidFill>
            <a:prstDash val="solid"/>
            <a:round/>
            <a:headEnd type="none" w="lg" len="lg"/>
            <a:tailEnd type="triangle" w="lg" len="lg"/>
          </a:ln>
        </p:spPr>
      </p:cxnSp>
      <p:sp>
        <p:nvSpPr>
          <p:cNvPr id="1719" name="Shape 1719"/>
          <p:cNvSpPr txBox="1"/>
          <p:nvPr/>
        </p:nvSpPr>
        <p:spPr>
          <a:xfrm>
            <a:off x="194075" y="2581475"/>
            <a:ext cx="1049100" cy="203700"/>
          </a:xfrm>
          <a:prstGeom prst="rect">
            <a:avLst/>
          </a:prstGeom>
          <a:noFill/>
          <a:ln>
            <a:noFill/>
          </a:ln>
        </p:spPr>
        <p:txBody>
          <a:bodyPr wrap="square" lIns="91425" tIns="91425" rIns="91425" bIns="91425" anchor="t" anchorCtr="0">
            <a:noAutofit/>
          </a:bodyPr>
          <a:lstStyle/>
          <a:p>
            <a:pPr lvl="0" algn="l" rtl="0">
              <a:spcBef>
                <a:spcPts val="0"/>
              </a:spcBef>
              <a:buNone/>
            </a:pPr>
            <a:r>
              <a:rPr lang="en" i="1"/>
              <a:t>compile succeeded</a:t>
            </a:r>
          </a:p>
        </p:txBody>
      </p:sp>
      <p:sp>
        <p:nvSpPr>
          <p:cNvPr id="1697" name="Shape 1697"/>
          <p:cNvSpPr/>
          <p:nvPr/>
        </p:nvSpPr>
        <p:spPr>
          <a:xfrm>
            <a:off x="4064774" y="3679350"/>
            <a:ext cx="1836300" cy="487500"/>
          </a:xfrm>
          <a:prstGeom prst="ellipse">
            <a:avLst/>
          </a:prstGeom>
          <a:solidFill>
            <a:srgbClr val="CFE2F3"/>
          </a:solidFill>
          <a:ln w="19050" cap="flat" cmpd="sng">
            <a:solidFill>
              <a:srgbClr val="000000"/>
            </a:solidFill>
            <a:prstDash val="solid"/>
            <a:round/>
            <a:headEnd type="none" w="med" len="med"/>
            <a:tailEnd type="none" w="med" len="med"/>
          </a:ln>
        </p:spPr>
        <p:txBody>
          <a:bodyPr wrap="square" lIns="91425" tIns="91425" rIns="91425" bIns="91425" anchor="ctr" anchorCtr="0">
            <a:noAutofit/>
          </a:bodyPr>
          <a:lstStyle/>
          <a:p>
            <a:pPr lvl="0" algn="ctr" rtl="0">
              <a:spcBef>
                <a:spcPts val="0"/>
              </a:spcBef>
              <a:buNone/>
            </a:pPr>
            <a:r>
              <a:rPr lang="en"/>
              <a:t>WithdrawReq</a:t>
            </a:r>
          </a:p>
        </p:txBody>
      </p:sp>
      <p:cxnSp>
        <p:nvCxnSpPr>
          <p:cNvPr id="1720" name="Shape 1720"/>
          <p:cNvCxnSpPr>
            <a:stCxn id="1697" idx="4"/>
            <a:endCxn id="1687" idx="0"/>
          </p:cNvCxnSpPr>
          <p:nvPr/>
        </p:nvCxnSpPr>
        <p:spPr>
          <a:xfrm rot="-5400000" flipH="1">
            <a:off x="5232224" y="3917550"/>
            <a:ext cx="320700" cy="819300"/>
          </a:xfrm>
          <a:prstGeom prst="curvedConnector3">
            <a:avLst>
              <a:gd name="adj1" fmla="val 50015"/>
            </a:avLst>
          </a:prstGeom>
          <a:noFill/>
          <a:ln w="19050" cap="flat" cmpd="sng">
            <a:solidFill>
              <a:srgbClr val="000000"/>
            </a:solidFill>
            <a:prstDash val="solid"/>
            <a:round/>
            <a:headEnd type="none" w="lg" len="lg"/>
            <a:tailEnd type="triangle" w="lg" len="lg"/>
          </a:ln>
        </p:spPr>
      </p:cxnSp>
      <p:cxnSp>
        <p:nvCxnSpPr>
          <p:cNvPr id="1721" name="Shape 1721"/>
          <p:cNvCxnSpPr>
            <a:stCxn id="1691" idx="0"/>
            <a:endCxn id="1685" idx="7"/>
          </p:cNvCxnSpPr>
          <p:nvPr/>
        </p:nvCxnSpPr>
        <p:spPr>
          <a:xfrm rot="5400000" flipH="1">
            <a:off x="4038398" y="-586664"/>
            <a:ext cx="900000" cy="4802400"/>
          </a:xfrm>
          <a:prstGeom prst="curvedConnector3">
            <a:avLst>
              <a:gd name="adj1" fmla="val 134379"/>
            </a:avLst>
          </a:prstGeom>
          <a:noFill/>
          <a:ln w="19050" cap="flat" cmpd="sng">
            <a:solidFill>
              <a:srgbClr val="FF9900"/>
            </a:solidFill>
            <a:prstDash val="solid"/>
            <a:round/>
            <a:headEnd type="none" w="lg" len="lg"/>
            <a:tailEnd type="triangle" w="lg" len="lg"/>
          </a:ln>
        </p:spPr>
      </p:cxnSp>
      <p:cxnSp>
        <p:nvCxnSpPr>
          <p:cNvPr id="1722" name="Shape 1722"/>
          <p:cNvCxnSpPr>
            <a:stCxn id="1688" idx="0"/>
            <a:endCxn id="1714" idx="2"/>
          </p:cNvCxnSpPr>
          <p:nvPr/>
        </p:nvCxnSpPr>
        <p:spPr>
          <a:xfrm rot="-5400000">
            <a:off x="7889178" y="3033806"/>
            <a:ext cx="443100" cy="743400"/>
          </a:xfrm>
          <a:prstGeom prst="curvedConnector3">
            <a:avLst>
              <a:gd name="adj1" fmla="val 50015"/>
            </a:avLst>
          </a:prstGeom>
          <a:noFill/>
          <a:ln w="19050" cap="flat" cmpd="sng">
            <a:solidFill>
              <a:srgbClr val="000000"/>
            </a:solidFill>
            <a:prstDash val="solid"/>
            <a:round/>
            <a:headEnd type="none" w="lg" len="lg"/>
            <a:tailEnd type="triangle" w="lg" len="lg"/>
          </a:ln>
        </p:spPr>
      </p:cxn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726"/>
        <p:cNvGrpSpPr/>
        <p:nvPr/>
      </p:nvGrpSpPr>
      <p:grpSpPr>
        <a:xfrm>
          <a:off x="0" y="0"/>
          <a:ext cx="0" cy="0"/>
          <a:chOff x="0" y="0"/>
          <a:chExt cx="0" cy="0"/>
        </a:xfrm>
      </p:grpSpPr>
      <p:sp>
        <p:nvSpPr>
          <p:cNvPr id="1727" name="Shape 1727"/>
          <p:cNvSpPr txBox="1">
            <a:spLocks noGrp="1"/>
          </p:cNvSpPr>
          <p:nvPr>
            <p:ph type="body" idx="1"/>
          </p:nvPr>
        </p:nvSpPr>
        <p:spPr>
          <a:xfrm>
            <a:off x="311700" y="847675"/>
            <a:ext cx="8520600" cy="3957600"/>
          </a:xfrm>
          <a:prstGeom prst="rect">
            <a:avLst/>
          </a:prstGeom>
        </p:spPr>
        <p:txBody>
          <a:bodyPr wrap="square" lIns="91425" tIns="91425" rIns="91425" bIns="91425" anchor="ctr" anchorCtr="0">
            <a:noAutofit/>
          </a:bodyPr>
          <a:lstStyle/>
          <a:p>
            <a:pPr lvl="0" algn="ctr" rtl="0">
              <a:spcBef>
                <a:spcPts val="0"/>
              </a:spcBef>
              <a:buClr>
                <a:schemeClr val="dk1"/>
              </a:buClr>
              <a:buSzPct val="25000"/>
              <a:buFont typeface="Arial"/>
              <a:buNone/>
            </a:pPr>
            <a:r>
              <a:rPr lang="en" sz="5500" b="1"/>
              <a:t>ONOS and P4:</a:t>
            </a:r>
          </a:p>
          <a:p>
            <a:pPr lvl="0" algn="ctr" rtl="0">
              <a:spcBef>
                <a:spcPts val="0"/>
              </a:spcBef>
              <a:buClr>
                <a:schemeClr val="dk1"/>
              </a:buClr>
              <a:buSzPct val="25000"/>
              <a:buFont typeface="Arial"/>
              <a:buNone/>
            </a:pPr>
            <a:r>
              <a:rPr lang="en" sz="5500" b="1"/>
              <a:t>Runtime control</a:t>
            </a:r>
          </a:p>
        </p:txBody>
      </p:sp>
      <p:sp>
        <p:nvSpPr>
          <p:cNvPr id="1728" name="Shape 1728"/>
          <p:cNvSpPr txBox="1">
            <a:spLocks noGrp="1"/>
          </p:cNvSpPr>
          <p:nvPr>
            <p:ph type="sldNum" idx="12"/>
          </p:nvPr>
        </p:nvSpPr>
        <p:spPr>
          <a:xfrm>
            <a:off x="8472457" y="4663216"/>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63</a:t>
            </a:fld>
            <a:endParaRPr lang="en"/>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732"/>
        <p:cNvGrpSpPr/>
        <p:nvPr/>
      </p:nvGrpSpPr>
      <p:grpSpPr>
        <a:xfrm>
          <a:off x="0" y="0"/>
          <a:ext cx="0" cy="0"/>
          <a:chOff x="0" y="0"/>
          <a:chExt cx="0" cy="0"/>
        </a:xfrm>
      </p:grpSpPr>
      <p:sp>
        <p:nvSpPr>
          <p:cNvPr id="1733" name="Shape 1733"/>
          <p:cNvSpPr txBox="1">
            <a:spLocks noGrp="1"/>
          </p:cNvSpPr>
          <p:nvPr>
            <p:ph type="title"/>
          </p:nvPr>
        </p:nvSpPr>
        <p:spPr>
          <a:xfrm>
            <a:off x="311700" y="140225"/>
            <a:ext cx="8520600" cy="572700"/>
          </a:xfrm>
          <a:prstGeom prst="rect">
            <a:avLst/>
          </a:prstGeom>
        </p:spPr>
        <p:txBody>
          <a:bodyPr wrap="square" lIns="91425" tIns="91425" rIns="91425" bIns="91425" anchor="b" anchorCtr="0">
            <a:noAutofit/>
          </a:bodyPr>
          <a:lstStyle/>
          <a:p>
            <a:pPr lvl="0" rtl="0">
              <a:spcBef>
                <a:spcPts val="0"/>
              </a:spcBef>
              <a:buNone/>
            </a:pPr>
            <a:r>
              <a:rPr lang="en"/>
              <a:t>Today: P4Runtime</a:t>
            </a:r>
          </a:p>
        </p:txBody>
      </p:sp>
      <p:sp>
        <p:nvSpPr>
          <p:cNvPr id="1734" name="Shape 1734"/>
          <p:cNvSpPr txBox="1">
            <a:spLocks noGrp="1"/>
          </p:cNvSpPr>
          <p:nvPr>
            <p:ph type="body" idx="1"/>
          </p:nvPr>
        </p:nvSpPr>
        <p:spPr>
          <a:xfrm>
            <a:off x="311700" y="847675"/>
            <a:ext cx="8520600" cy="3957600"/>
          </a:xfrm>
          <a:prstGeom prst="rect">
            <a:avLst/>
          </a:prstGeom>
          <a:noFill/>
          <a:ln>
            <a:noFill/>
          </a:ln>
        </p:spPr>
        <p:txBody>
          <a:bodyPr wrap="square" lIns="68575" tIns="34275" rIns="68575" bIns="34275" anchor="t" anchorCtr="0">
            <a:noAutofit/>
          </a:bodyPr>
          <a:lstStyle/>
          <a:p>
            <a:pPr marL="342900" marR="0" lvl="0" indent="-165100" algn="l" rtl="0">
              <a:lnSpc>
                <a:spcPct val="115000"/>
              </a:lnSpc>
              <a:spcBef>
                <a:spcPts val="0"/>
              </a:spcBef>
              <a:spcAft>
                <a:spcPts val="0"/>
              </a:spcAft>
            </a:pPr>
            <a:r>
              <a:rPr lang="en"/>
              <a:t>Program-independent runtime API for P4-enabled devices</a:t>
            </a:r>
          </a:p>
          <a:p>
            <a:pPr marL="685800" marR="0" lvl="1" indent="-165100" algn="l" rtl="0">
              <a:lnSpc>
                <a:spcPct val="115000"/>
              </a:lnSpc>
              <a:spcBef>
                <a:spcPts val="0"/>
              </a:spcBef>
              <a:spcAft>
                <a:spcPts val="0"/>
              </a:spcAft>
            </a:pPr>
            <a:r>
              <a:rPr lang="en"/>
              <a:t>gRPC-based, </a:t>
            </a:r>
            <a:r>
              <a:rPr lang="en" u="sng">
                <a:solidFill>
                  <a:schemeClr val="hlink"/>
                </a:solidFill>
                <a:hlinkClick r:id="rId3"/>
              </a:rPr>
              <a:t>p4runtime.proto</a:t>
            </a:r>
            <a:r>
              <a:rPr lang="en"/>
              <a:t> protobuf definition</a:t>
            </a:r>
          </a:p>
          <a:p>
            <a:pPr marL="342900" marR="0" lvl="0" indent="-165100" algn="l" rtl="0">
              <a:lnSpc>
                <a:spcPct val="115000"/>
              </a:lnSpc>
              <a:spcBef>
                <a:spcPts val="0"/>
              </a:spcBef>
              <a:spcAft>
                <a:spcPts val="0"/>
              </a:spcAft>
            </a:pPr>
            <a:r>
              <a:rPr lang="en"/>
              <a:t>Allow interacting with entities defined in a P4 program</a:t>
            </a:r>
          </a:p>
          <a:p>
            <a:pPr marL="685800" marR="0" lvl="1" indent="-165100" algn="l" rtl="0">
              <a:lnSpc>
                <a:spcPct val="115000"/>
              </a:lnSpc>
              <a:spcBef>
                <a:spcPts val="0"/>
              </a:spcBef>
              <a:spcAft>
                <a:spcPts val="0"/>
              </a:spcAft>
            </a:pPr>
            <a:r>
              <a:rPr lang="en"/>
              <a:t>Tables, counters, meters, externs, etc.</a:t>
            </a:r>
          </a:p>
          <a:p>
            <a:pPr marL="342900" marR="0" lvl="0" indent="-165100" algn="l" rtl="0">
              <a:lnSpc>
                <a:spcPct val="115000"/>
              </a:lnSpc>
              <a:spcBef>
                <a:spcPts val="0"/>
              </a:spcBef>
              <a:spcAft>
                <a:spcPts val="0"/>
              </a:spcAft>
            </a:pPr>
            <a:r>
              <a:rPr lang="en"/>
              <a:t>Independent from the actual instance of the P4 program</a:t>
            </a:r>
          </a:p>
          <a:p>
            <a:pPr marL="685800" marR="0" lvl="1" indent="-165100" algn="l" rtl="0">
              <a:lnSpc>
                <a:spcPct val="115000"/>
              </a:lnSpc>
              <a:spcBef>
                <a:spcPts val="0"/>
              </a:spcBef>
              <a:spcAft>
                <a:spcPts val="0"/>
              </a:spcAft>
            </a:pPr>
            <a:r>
              <a:rPr lang="en"/>
              <a:t>No code auto-generation</a:t>
            </a:r>
          </a:p>
          <a:p>
            <a:pPr marL="342900" marR="0" lvl="0" indent="-165100" algn="l" rtl="0">
              <a:lnSpc>
                <a:spcPct val="115000"/>
              </a:lnSpc>
              <a:spcBef>
                <a:spcPts val="0"/>
              </a:spcBef>
              <a:spcAft>
                <a:spcPts val="0"/>
              </a:spcAft>
            </a:pPr>
            <a:r>
              <a:rPr lang="en"/>
              <a:t>Specification is still work-in-progress by API WG</a:t>
            </a:r>
          </a:p>
          <a:p>
            <a:pPr marL="685800" marR="0" lvl="1" indent="-165100" algn="l" rtl="0">
              <a:lnSpc>
                <a:spcPct val="115000"/>
              </a:lnSpc>
              <a:spcBef>
                <a:spcPts val="0"/>
              </a:spcBef>
              <a:spcAft>
                <a:spcPts val="0"/>
              </a:spcAft>
            </a:pPr>
            <a:r>
              <a:rPr lang="en"/>
              <a:t>Must look at </a:t>
            </a:r>
            <a:r>
              <a:rPr lang="en" u="sng">
                <a:solidFill>
                  <a:schemeClr val="hlink"/>
                </a:solidFill>
                <a:hlinkClick r:id="rId4"/>
              </a:rPr>
              <a:t>p4lang/PI</a:t>
            </a:r>
            <a:r>
              <a:rPr lang="en"/>
              <a:t> code to understand device behavior</a:t>
            </a:r>
          </a:p>
        </p:txBody>
      </p:sp>
      <p:sp>
        <p:nvSpPr>
          <p:cNvPr id="1735" name="Shape 1735"/>
          <p:cNvSpPr txBox="1">
            <a:spLocks noGrp="1"/>
          </p:cNvSpPr>
          <p:nvPr>
            <p:ph type="sldNum" idx="12"/>
          </p:nvPr>
        </p:nvSpPr>
        <p:spPr>
          <a:xfrm>
            <a:off x="8472457" y="4663216"/>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64</a:t>
            </a:fld>
            <a:endParaRPr lang="en"/>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739"/>
        <p:cNvGrpSpPr/>
        <p:nvPr/>
      </p:nvGrpSpPr>
      <p:grpSpPr>
        <a:xfrm>
          <a:off x="0" y="0"/>
          <a:ext cx="0" cy="0"/>
          <a:chOff x="0" y="0"/>
          <a:chExt cx="0" cy="0"/>
        </a:xfrm>
      </p:grpSpPr>
      <p:sp>
        <p:nvSpPr>
          <p:cNvPr id="1740" name="Shape 1740"/>
          <p:cNvSpPr txBox="1">
            <a:spLocks noGrp="1"/>
          </p:cNvSpPr>
          <p:nvPr>
            <p:ph type="title"/>
          </p:nvPr>
        </p:nvSpPr>
        <p:spPr>
          <a:xfrm>
            <a:off x="311700" y="140225"/>
            <a:ext cx="8520600" cy="572700"/>
          </a:xfrm>
          <a:prstGeom prst="rect">
            <a:avLst/>
          </a:prstGeom>
        </p:spPr>
        <p:txBody>
          <a:bodyPr wrap="square" lIns="91425" tIns="91425" rIns="91425" bIns="91425" anchor="b" anchorCtr="0">
            <a:noAutofit/>
          </a:bodyPr>
          <a:lstStyle/>
          <a:p>
            <a:pPr lvl="0" rtl="0">
              <a:spcBef>
                <a:spcPts val="0"/>
              </a:spcBef>
              <a:buNone/>
            </a:pPr>
            <a:r>
              <a:rPr lang="en"/>
              <a:t>P4Runtime API in a nutshell</a:t>
            </a:r>
          </a:p>
        </p:txBody>
      </p:sp>
      <p:sp>
        <p:nvSpPr>
          <p:cNvPr id="1741" name="Shape 1741"/>
          <p:cNvSpPr txBox="1">
            <a:spLocks noGrp="1"/>
          </p:cNvSpPr>
          <p:nvPr>
            <p:ph type="body" idx="1"/>
          </p:nvPr>
        </p:nvSpPr>
        <p:spPr>
          <a:xfrm>
            <a:off x="311700" y="847675"/>
            <a:ext cx="8520600" cy="3957600"/>
          </a:xfrm>
          <a:prstGeom prst="rect">
            <a:avLst/>
          </a:prstGeom>
        </p:spPr>
        <p:txBody>
          <a:bodyPr wrap="square" lIns="91425" tIns="91425" rIns="91425" bIns="91425" anchor="t" anchorCtr="0">
            <a:noAutofit/>
          </a:bodyPr>
          <a:lstStyle/>
          <a:p>
            <a:pPr marL="342900" lvl="0" indent="-165100" rtl="0">
              <a:lnSpc>
                <a:spcPct val="115000"/>
              </a:lnSpc>
              <a:spcBef>
                <a:spcPts val="0"/>
              </a:spcBef>
            </a:pPr>
            <a:r>
              <a:rPr lang="en"/>
              <a:t>Write messages</a:t>
            </a:r>
          </a:p>
          <a:p>
            <a:pPr marL="685800" lvl="1" indent="-165100" rtl="0">
              <a:lnSpc>
                <a:spcPct val="115000"/>
              </a:lnSpc>
              <a:spcBef>
                <a:spcPts val="0"/>
              </a:spcBef>
            </a:pPr>
            <a:r>
              <a:rPr lang="en"/>
              <a:t>Add/modify/remove entities (e.g. table entries, groups, etc.)</a:t>
            </a:r>
          </a:p>
          <a:p>
            <a:pPr marL="685800" lvl="1" indent="-165100" rtl="0">
              <a:lnSpc>
                <a:spcPct val="115000"/>
              </a:lnSpc>
              <a:spcBef>
                <a:spcPts val="0"/>
              </a:spcBef>
            </a:pPr>
            <a:r>
              <a:rPr lang="en"/>
              <a:t>Blocking calls</a:t>
            </a:r>
          </a:p>
          <a:p>
            <a:pPr marL="342900" lvl="0" indent="-165100" rtl="0">
              <a:lnSpc>
                <a:spcPct val="115000"/>
              </a:lnSpc>
              <a:spcBef>
                <a:spcPts val="0"/>
              </a:spcBef>
            </a:pPr>
            <a:r>
              <a:rPr lang="en"/>
              <a:t>Read messages</a:t>
            </a:r>
          </a:p>
          <a:p>
            <a:pPr marL="685800" lvl="1" indent="-165100" rtl="0">
              <a:lnSpc>
                <a:spcPct val="115000"/>
              </a:lnSpc>
              <a:spcBef>
                <a:spcPts val="0"/>
              </a:spcBef>
            </a:pPr>
            <a:r>
              <a:rPr lang="en"/>
              <a:t>Read content of entities (e.g. to retrieve all entries of a table)</a:t>
            </a:r>
          </a:p>
          <a:p>
            <a:pPr marL="685800" lvl="1" indent="-165100" rtl="0">
              <a:lnSpc>
                <a:spcPct val="115000"/>
              </a:lnSpc>
              <a:spcBef>
                <a:spcPts val="0"/>
              </a:spcBef>
            </a:pPr>
            <a:r>
              <a:rPr lang="en"/>
              <a:t>Non-blocking (async)</a:t>
            </a:r>
          </a:p>
          <a:p>
            <a:pPr marL="342900" lvl="0" indent="-165100" rtl="0">
              <a:lnSpc>
                <a:spcPct val="115000"/>
              </a:lnSpc>
              <a:spcBef>
                <a:spcPts val="0"/>
              </a:spcBef>
            </a:pPr>
            <a:r>
              <a:rPr lang="en"/>
              <a:t>Allow to set/get forwarding pipeline</a:t>
            </a:r>
          </a:p>
          <a:p>
            <a:pPr marL="685800" lvl="1" indent="-165100" rtl="0">
              <a:lnSpc>
                <a:spcPct val="115000"/>
              </a:lnSpc>
              <a:spcBef>
                <a:spcPts val="0"/>
              </a:spcBef>
            </a:pPr>
            <a:r>
              <a:rPr lang="en"/>
              <a:t>Based on </a:t>
            </a:r>
            <a:r>
              <a:rPr lang="en" u="sng">
                <a:solidFill>
                  <a:schemeClr val="hlink"/>
                </a:solidFill>
                <a:hlinkClick r:id="rId3"/>
              </a:rPr>
              <a:t>p4info.proto</a:t>
            </a:r>
            <a:r>
              <a:rPr lang="en"/>
              <a:t> definition of the pipeline</a:t>
            </a:r>
          </a:p>
          <a:p>
            <a:pPr marL="342900" lvl="0" indent="-165100" rtl="0">
              <a:lnSpc>
                <a:spcPct val="115000"/>
              </a:lnSpc>
              <a:spcBef>
                <a:spcPts val="0"/>
              </a:spcBef>
            </a:pPr>
            <a:r>
              <a:rPr lang="en"/>
              <a:t>Bidirectional stream channel</a:t>
            </a:r>
          </a:p>
          <a:p>
            <a:pPr marL="685800" lvl="1" indent="-165100" rtl="0">
              <a:lnSpc>
                <a:spcPct val="115000"/>
              </a:lnSpc>
              <a:spcBef>
                <a:spcPts val="0"/>
              </a:spcBef>
            </a:pPr>
            <a:r>
              <a:rPr lang="en"/>
              <a:t>For packet-ins, packet-outs, mastership notifications</a:t>
            </a:r>
          </a:p>
        </p:txBody>
      </p:sp>
      <p:sp>
        <p:nvSpPr>
          <p:cNvPr id="1742" name="Shape 1742"/>
          <p:cNvSpPr txBox="1">
            <a:spLocks noGrp="1"/>
          </p:cNvSpPr>
          <p:nvPr>
            <p:ph type="sldNum" idx="12"/>
          </p:nvPr>
        </p:nvSpPr>
        <p:spPr>
          <a:xfrm>
            <a:off x="8472457" y="4663216"/>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65</a:t>
            </a:fld>
            <a:endParaRPr lang="en"/>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746"/>
        <p:cNvGrpSpPr/>
        <p:nvPr/>
      </p:nvGrpSpPr>
      <p:grpSpPr>
        <a:xfrm>
          <a:off x="0" y="0"/>
          <a:ext cx="0" cy="0"/>
          <a:chOff x="0" y="0"/>
          <a:chExt cx="0" cy="0"/>
        </a:xfrm>
      </p:grpSpPr>
      <p:sp>
        <p:nvSpPr>
          <p:cNvPr id="1747" name="Shape 1747"/>
          <p:cNvSpPr/>
          <p:nvPr/>
        </p:nvSpPr>
        <p:spPr>
          <a:xfrm>
            <a:off x="1454108" y="2295523"/>
            <a:ext cx="3609600" cy="1672800"/>
          </a:xfrm>
          <a:prstGeom prst="rect">
            <a:avLst/>
          </a:prstGeom>
          <a:solidFill>
            <a:srgbClr val="D9EAD3"/>
          </a:solidFill>
          <a:ln w="9525" cap="flat" cmpd="sng">
            <a:solidFill>
              <a:srgbClr val="000000"/>
            </a:solidFill>
            <a:prstDash val="solid"/>
            <a:round/>
            <a:headEnd type="none" w="med" len="med"/>
            <a:tailEnd type="none" w="med" len="med"/>
          </a:ln>
          <a:effectLst>
            <a:outerShdw blurRad="39999" dist="23000" dir="5400000" rotWithShape="0">
              <a:srgbClr val="000000">
                <a:alpha val="34510"/>
              </a:srgbClr>
            </a:outerShdw>
          </a:effectLst>
        </p:spPr>
        <p:txBody>
          <a:bodyPr wrap="square" lIns="68575" tIns="34275" rIns="68575" bIns="34275" anchor="t" anchorCtr="0">
            <a:noAutofit/>
          </a:bodyPr>
          <a:lstStyle/>
          <a:p>
            <a:pPr marL="0" marR="0" lvl="0" indent="0" algn="ctr" rtl="0">
              <a:spcBef>
                <a:spcPts val="0"/>
              </a:spcBef>
              <a:buClr>
                <a:schemeClr val="lt1"/>
              </a:buClr>
              <a:buFont typeface="Calibri"/>
              <a:buNone/>
            </a:pPr>
            <a:endParaRPr sz="1100">
              <a:latin typeface="Droid Sans"/>
              <a:ea typeface="Droid Sans"/>
              <a:cs typeface="Droid Sans"/>
              <a:sym typeface="Droid Sans"/>
            </a:endParaRPr>
          </a:p>
        </p:txBody>
      </p:sp>
      <p:sp>
        <p:nvSpPr>
          <p:cNvPr id="1748" name="Shape 1748"/>
          <p:cNvSpPr/>
          <p:nvPr/>
        </p:nvSpPr>
        <p:spPr>
          <a:xfrm>
            <a:off x="2004880" y="3116283"/>
            <a:ext cx="2980500" cy="371999"/>
          </a:xfrm>
          <a:prstGeom prst="rect">
            <a:avLst/>
          </a:prstGeom>
          <a:solidFill>
            <a:srgbClr val="F3F3F3"/>
          </a:solidFill>
          <a:ln w="9525" cap="flat" cmpd="sng">
            <a:solidFill>
              <a:schemeClr val="dk2"/>
            </a:solidFill>
            <a:prstDash val="dot"/>
            <a:round/>
            <a:headEnd type="none" w="med" len="med"/>
            <a:tailEnd type="none" w="med" len="med"/>
          </a:ln>
        </p:spPr>
        <p:txBody>
          <a:bodyPr wrap="square" lIns="68575" tIns="68575" rIns="68575" bIns="68575" anchor="ctr" anchorCtr="0">
            <a:noAutofit/>
          </a:bodyPr>
          <a:lstStyle/>
          <a:p>
            <a:pPr lvl="0" rtl="0">
              <a:spcBef>
                <a:spcPts val="0"/>
              </a:spcBef>
              <a:buNone/>
            </a:pPr>
            <a:r>
              <a:rPr lang="en" sz="1100">
                <a:solidFill>
                  <a:srgbClr val="999999"/>
                </a:solidFill>
                <a:latin typeface="Droid Sans"/>
                <a:ea typeface="Droid Sans"/>
                <a:cs typeface="Droid Sans"/>
                <a:sym typeface="Droid Sans"/>
              </a:rPr>
              <a:t>Default</a:t>
            </a:r>
          </a:p>
        </p:txBody>
      </p:sp>
      <p:sp>
        <p:nvSpPr>
          <p:cNvPr id="1749" name="Shape 1749"/>
          <p:cNvSpPr txBox="1">
            <a:spLocks noGrp="1"/>
          </p:cNvSpPr>
          <p:nvPr>
            <p:ph type="title"/>
          </p:nvPr>
        </p:nvSpPr>
        <p:spPr>
          <a:xfrm>
            <a:off x="311700" y="140225"/>
            <a:ext cx="8520600" cy="572700"/>
          </a:xfrm>
          <a:prstGeom prst="rect">
            <a:avLst/>
          </a:prstGeom>
          <a:noFill/>
          <a:ln>
            <a:noFill/>
          </a:ln>
        </p:spPr>
        <p:txBody>
          <a:bodyPr wrap="square" lIns="68575" tIns="34275" rIns="68575" bIns="34275" anchor="ctr" anchorCtr="0">
            <a:noAutofit/>
          </a:bodyPr>
          <a:lstStyle/>
          <a:p>
            <a:pPr marL="0" marR="0" lvl="0" indent="0" algn="l" rtl="0">
              <a:lnSpc>
                <a:spcPct val="90000"/>
              </a:lnSpc>
              <a:spcBef>
                <a:spcPts val="0"/>
              </a:spcBef>
              <a:buClr>
                <a:schemeClr val="dk1"/>
              </a:buClr>
              <a:buSzPct val="25000"/>
              <a:buFont typeface="Arial"/>
              <a:buNone/>
            </a:pPr>
            <a:r>
              <a:rPr lang="en"/>
              <a:t>O</a:t>
            </a:r>
            <a:r>
              <a:rPr lang="en" b="1">
                <a:latin typeface="Droid Sans"/>
                <a:ea typeface="Droid Sans"/>
                <a:cs typeface="Droid Sans"/>
                <a:sym typeface="Droid Sans"/>
              </a:rPr>
              <a:t>verview</a:t>
            </a:r>
          </a:p>
        </p:txBody>
      </p:sp>
      <p:sp>
        <p:nvSpPr>
          <p:cNvPr id="1750" name="Shape 1750"/>
          <p:cNvSpPr/>
          <p:nvPr/>
        </p:nvSpPr>
        <p:spPr>
          <a:xfrm>
            <a:off x="1755540" y="822050"/>
            <a:ext cx="1372800" cy="499200"/>
          </a:xfrm>
          <a:prstGeom prst="rect">
            <a:avLst/>
          </a:prstGeom>
          <a:solidFill>
            <a:srgbClr val="D9D9D9"/>
          </a:solidFill>
          <a:ln w="9525" cap="flat" cmpd="sng">
            <a:solidFill>
              <a:srgbClr val="000000"/>
            </a:solidFill>
            <a:prstDash val="solid"/>
            <a:round/>
            <a:headEnd type="none" w="med" len="med"/>
            <a:tailEnd type="none" w="med" len="med"/>
          </a:ln>
          <a:effectLst>
            <a:outerShdw blurRad="39999" dist="23000" dir="5400000" rotWithShape="0">
              <a:srgbClr val="000000">
                <a:alpha val="34510"/>
              </a:srgbClr>
            </a:outerShdw>
          </a:effectLst>
        </p:spPr>
        <p:txBody>
          <a:bodyPr wrap="square" lIns="68575" tIns="34275" rIns="68575" bIns="34275" anchor="ctr" anchorCtr="0">
            <a:noAutofit/>
          </a:bodyPr>
          <a:lstStyle/>
          <a:p>
            <a:pPr marL="0" marR="0" lvl="0" indent="0" algn="ctr" rtl="0">
              <a:spcBef>
                <a:spcPts val="0"/>
              </a:spcBef>
              <a:buClr>
                <a:schemeClr val="lt1"/>
              </a:buClr>
              <a:buSzPct val="25000"/>
              <a:buFont typeface="Calibri"/>
              <a:buNone/>
            </a:pPr>
            <a:r>
              <a:rPr lang="en" sz="1100" i="0" u="none" strike="noStrike" cap="none">
                <a:latin typeface="Droid Sans"/>
                <a:ea typeface="Droid Sans"/>
                <a:cs typeface="Droid Sans"/>
                <a:sym typeface="Droid Sans"/>
              </a:rPr>
              <a:t>Pipeline-agnostic</a:t>
            </a:r>
            <a:br>
              <a:rPr lang="en" sz="1100" i="0" u="none" strike="noStrike" cap="none">
                <a:latin typeface="Droid Sans"/>
                <a:ea typeface="Droid Sans"/>
                <a:cs typeface="Droid Sans"/>
                <a:sym typeface="Droid Sans"/>
              </a:rPr>
            </a:br>
            <a:r>
              <a:rPr lang="en" sz="1100" i="0" u="none" strike="noStrike" cap="none">
                <a:latin typeface="Droid Sans"/>
                <a:ea typeface="Droid Sans"/>
                <a:cs typeface="Droid Sans"/>
                <a:sym typeface="Droid Sans"/>
              </a:rPr>
              <a:t>applications</a:t>
            </a:r>
          </a:p>
        </p:txBody>
      </p:sp>
      <p:sp>
        <p:nvSpPr>
          <p:cNvPr id="1751" name="Shape 1751"/>
          <p:cNvSpPr/>
          <p:nvPr/>
        </p:nvSpPr>
        <p:spPr>
          <a:xfrm>
            <a:off x="2371942" y="4493279"/>
            <a:ext cx="1773900" cy="372000"/>
          </a:xfrm>
          <a:prstGeom prst="rect">
            <a:avLst/>
          </a:prstGeom>
          <a:solidFill>
            <a:srgbClr val="A4C2F4"/>
          </a:solidFill>
          <a:ln w="9525" cap="flat" cmpd="sng">
            <a:solidFill>
              <a:srgbClr val="000000"/>
            </a:solidFill>
            <a:prstDash val="solid"/>
            <a:round/>
            <a:headEnd type="none" w="med" len="med"/>
            <a:tailEnd type="none" w="med" len="med"/>
          </a:ln>
          <a:effectLst>
            <a:outerShdw blurRad="39999" dist="23000" dir="5400000" rotWithShape="0">
              <a:srgbClr val="000000">
                <a:alpha val="34510"/>
              </a:srgbClr>
            </a:outerShdw>
          </a:effectLst>
        </p:spPr>
        <p:txBody>
          <a:bodyPr wrap="square" lIns="68575" tIns="34275" rIns="68575" bIns="34275" anchor="ctr" anchorCtr="0">
            <a:noAutofit/>
          </a:bodyPr>
          <a:lstStyle/>
          <a:p>
            <a:pPr marL="0" marR="0" lvl="0" indent="0" algn="ctr" rtl="0">
              <a:spcBef>
                <a:spcPts val="0"/>
              </a:spcBef>
              <a:buClr>
                <a:schemeClr val="lt1"/>
              </a:buClr>
              <a:buSzPct val="25000"/>
              <a:buFont typeface="Calibri"/>
              <a:buNone/>
            </a:pPr>
            <a:r>
              <a:rPr lang="en" sz="1100" i="0" u="none" strike="noStrike" cap="none">
                <a:latin typeface="Droid Sans"/>
                <a:ea typeface="Droid Sans"/>
                <a:cs typeface="Droid Sans"/>
                <a:sym typeface="Droid Sans"/>
              </a:rPr>
              <a:t>Device</a:t>
            </a:r>
          </a:p>
          <a:p>
            <a:pPr marL="0" marR="0" lvl="0" indent="0" algn="ctr" rtl="0">
              <a:spcBef>
                <a:spcPts val="0"/>
              </a:spcBef>
              <a:buClr>
                <a:schemeClr val="lt1"/>
              </a:buClr>
              <a:buSzPct val="25000"/>
              <a:buFont typeface="Calibri"/>
              <a:buNone/>
            </a:pPr>
            <a:r>
              <a:rPr lang="en" sz="1100">
                <a:latin typeface="Droid Sans"/>
                <a:ea typeface="Droid Sans"/>
                <a:cs typeface="Droid Sans"/>
                <a:sym typeface="Droid Sans"/>
              </a:rPr>
              <a:t>(BMv2, Tofino, etc.)</a:t>
            </a:r>
          </a:p>
        </p:txBody>
      </p:sp>
      <p:cxnSp>
        <p:nvCxnSpPr>
          <p:cNvPr id="1752" name="Shape 1752"/>
          <p:cNvCxnSpPr/>
          <p:nvPr/>
        </p:nvCxnSpPr>
        <p:spPr>
          <a:xfrm>
            <a:off x="2340675" y="1325391"/>
            <a:ext cx="0" cy="962700"/>
          </a:xfrm>
          <a:prstGeom prst="straightConnector1">
            <a:avLst/>
          </a:prstGeom>
          <a:noFill/>
          <a:ln w="25400" cap="flat" cmpd="sng">
            <a:solidFill>
              <a:srgbClr val="000000"/>
            </a:solidFill>
            <a:prstDash val="solid"/>
            <a:round/>
            <a:headEnd type="none" w="lg" len="lg"/>
            <a:tailEnd type="stealth" w="lg" len="lg"/>
          </a:ln>
          <a:effectLst>
            <a:outerShdw blurRad="39999" dist="20000" dir="5400000" rotWithShape="0">
              <a:srgbClr val="000000">
                <a:alpha val="37250"/>
              </a:srgbClr>
            </a:outerShdw>
          </a:effectLst>
        </p:spPr>
      </p:cxnSp>
      <p:cxnSp>
        <p:nvCxnSpPr>
          <p:cNvPr id="1753" name="Shape 1753"/>
          <p:cNvCxnSpPr>
            <a:stCxn id="1747" idx="2"/>
            <a:endCxn id="1751" idx="0"/>
          </p:cNvCxnSpPr>
          <p:nvPr/>
        </p:nvCxnSpPr>
        <p:spPr>
          <a:xfrm>
            <a:off x="3258908" y="3968323"/>
            <a:ext cx="0" cy="525000"/>
          </a:xfrm>
          <a:prstGeom prst="straightConnector1">
            <a:avLst/>
          </a:prstGeom>
          <a:noFill/>
          <a:ln w="25400" cap="flat" cmpd="sng">
            <a:solidFill>
              <a:srgbClr val="000000"/>
            </a:solidFill>
            <a:prstDash val="solid"/>
            <a:round/>
            <a:headEnd type="stealth" w="lg" len="lg"/>
            <a:tailEnd type="stealth" w="lg" len="lg"/>
          </a:ln>
          <a:effectLst>
            <a:outerShdw blurRad="39999" dist="20000" dir="5400000" rotWithShape="0">
              <a:srgbClr val="000000">
                <a:alpha val="37250"/>
              </a:srgbClr>
            </a:outerShdw>
          </a:effectLst>
        </p:spPr>
      </p:cxnSp>
      <p:sp>
        <p:nvSpPr>
          <p:cNvPr id="1754" name="Shape 1754"/>
          <p:cNvSpPr/>
          <p:nvPr/>
        </p:nvSpPr>
        <p:spPr>
          <a:xfrm>
            <a:off x="3332558" y="822050"/>
            <a:ext cx="1372800" cy="499200"/>
          </a:xfrm>
          <a:prstGeom prst="rect">
            <a:avLst/>
          </a:prstGeom>
          <a:solidFill>
            <a:srgbClr val="D9D9D9"/>
          </a:solidFill>
          <a:ln w="9525" cap="flat" cmpd="sng">
            <a:solidFill>
              <a:srgbClr val="000000"/>
            </a:solidFill>
            <a:prstDash val="solid"/>
            <a:round/>
            <a:headEnd type="none" w="med" len="med"/>
            <a:tailEnd type="none" w="med" len="med"/>
          </a:ln>
          <a:effectLst>
            <a:outerShdw blurRad="39999" dist="23000" dir="5400000" rotWithShape="0">
              <a:srgbClr val="000000">
                <a:alpha val="34510"/>
              </a:srgbClr>
            </a:outerShdw>
          </a:effectLst>
        </p:spPr>
        <p:txBody>
          <a:bodyPr wrap="square" lIns="68575" tIns="34275" rIns="68575" bIns="34275" anchor="ctr" anchorCtr="0">
            <a:noAutofit/>
          </a:bodyPr>
          <a:lstStyle/>
          <a:p>
            <a:pPr marL="0" marR="0" lvl="0" indent="0" algn="ctr" rtl="0">
              <a:spcBef>
                <a:spcPts val="0"/>
              </a:spcBef>
              <a:buClr>
                <a:schemeClr val="lt1"/>
              </a:buClr>
              <a:buSzPct val="25000"/>
              <a:buFont typeface="Calibri"/>
              <a:buNone/>
            </a:pPr>
            <a:r>
              <a:rPr lang="en" sz="1100" i="0" u="none" strike="noStrike" cap="none">
                <a:latin typeface="Droid Sans"/>
                <a:ea typeface="Droid Sans"/>
                <a:cs typeface="Droid Sans"/>
                <a:sym typeface="Droid Sans"/>
              </a:rPr>
              <a:t>Pipeline-aware</a:t>
            </a:r>
            <a:br>
              <a:rPr lang="en" sz="1100" i="0" u="none" strike="noStrike" cap="none">
                <a:latin typeface="Droid Sans"/>
                <a:ea typeface="Droid Sans"/>
                <a:cs typeface="Droid Sans"/>
                <a:sym typeface="Droid Sans"/>
              </a:rPr>
            </a:br>
            <a:r>
              <a:rPr lang="en" sz="1100" i="0" u="none" strike="noStrike" cap="none">
                <a:latin typeface="Droid Sans"/>
                <a:ea typeface="Droid Sans"/>
                <a:cs typeface="Droid Sans"/>
                <a:sym typeface="Droid Sans"/>
              </a:rPr>
              <a:t>application</a:t>
            </a:r>
          </a:p>
        </p:txBody>
      </p:sp>
      <p:sp>
        <p:nvSpPr>
          <p:cNvPr id="1755" name="Shape 1755"/>
          <p:cNvSpPr txBox="1"/>
          <p:nvPr/>
        </p:nvSpPr>
        <p:spPr>
          <a:xfrm>
            <a:off x="1072324" y="1809240"/>
            <a:ext cx="1203900" cy="322500"/>
          </a:xfrm>
          <a:prstGeom prst="rect">
            <a:avLst/>
          </a:prstGeom>
          <a:noFill/>
          <a:ln>
            <a:noFill/>
          </a:ln>
        </p:spPr>
        <p:txBody>
          <a:bodyPr wrap="square" lIns="68575" tIns="68575" rIns="68575" bIns="68575" anchor="t" anchorCtr="0">
            <a:noAutofit/>
          </a:bodyPr>
          <a:lstStyle/>
          <a:p>
            <a:pPr lvl="0" algn="r" rtl="0">
              <a:spcBef>
                <a:spcPts val="0"/>
              </a:spcBef>
              <a:buNone/>
            </a:pPr>
            <a:r>
              <a:rPr lang="en" sz="1100">
                <a:latin typeface="Droid Sans"/>
                <a:ea typeface="Droid Sans"/>
                <a:cs typeface="Droid Sans"/>
                <a:sym typeface="Droid Sans"/>
              </a:rPr>
              <a:t>FlowObjectives, Intents</a:t>
            </a:r>
          </a:p>
        </p:txBody>
      </p:sp>
      <p:sp>
        <p:nvSpPr>
          <p:cNvPr id="1756" name="Shape 1756"/>
          <p:cNvSpPr txBox="1"/>
          <p:nvPr/>
        </p:nvSpPr>
        <p:spPr>
          <a:xfrm>
            <a:off x="4175086" y="1839615"/>
            <a:ext cx="810300" cy="322500"/>
          </a:xfrm>
          <a:prstGeom prst="rect">
            <a:avLst/>
          </a:prstGeom>
          <a:noFill/>
          <a:ln>
            <a:noFill/>
          </a:ln>
        </p:spPr>
        <p:txBody>
          <a:bodyPr wrap="square" lIns="68575" tIns="68575" rIns="68575" bIns="68575" anchor="t" anchorCtr="0">
            <a:noAutofit/>
          </a:bodyPr>
          <a:lstStyle/>
          <a:p>
            <a:pPr lvl="0" rtl="0">
              <a:spcBef>
                <a:spcPts val="0"/>
              </a:spcBef>
              <a:buNone/>
            </a:pPr>
            <a:r>
              <a:rPr lang="en" sz="1100">
                <a:latin typeface="Droid Sans"/>
                <a:ea typeface="Droid Sans"/>
                <a:cs typeface="Droid Sans"/>
                <a:sym typeface="Droid Sans"/>
              </a:rPr>
              <a:t>FlowRules</a:t>
            </a:r>
          </a:p>
        </p:txBody>
      </p:sp>
      <p:sp>
        <p:nvSpPr>
          <p:cNvPr id="1757" name="Shape 1757"/>
          <p:cNvSpPr txBox="1"/>
          <p:nvPr/>
        </p:nvSpPr>
        <p:spPr>
          <a:xfrm>
            <a:off x="3341748" y="4069559"/>
            <a:ext cx="1561800" cy="322500"/>
          </a:xfrm>
          <a:prstGeom prst="rect">
            <a:avLst/>
          </a:prstGeom>
          <a:noFill/>
          <a:ln>
            <a:noFill/>
          </a:ln>
        </p:spPr>
        <p:txBody>
          <a:bodyPr wrap="square" lIns="68575" tIns="68575" rIns="68575" bIns="68575" anchor="t" anchorCtr="0">
            <a:noAutofit/>
          </a:bodyPr>
          <a:lstStyle/>
          <a:p>
            <a:pPr lvl="0" rtl="0">
              <a:spcBef>
                <a:spcPts val="0"/>
              </a:spcBef>
              <a:buNone/>
            </a:pPr>
            <a:r>
              <a:rPr lang="en" sz="1100">
                <a:latin typeface="Droid Sans"/>
                <a:ea typeface="Droid Sans"/>
                <a:cs typeface="Droid Sans"/>
                <a:sym typeface="Droid Sans"/>
              </a:rPr>
              <a:t>protobuf, HTTP/2</a:t>
            </a:r>
          </a:p>
        </p:txBody>
      </p:sp>
      <p:sp>
        <p:nvSpPr>
          <p:cNvPr id="1758" name="Shape 1758"/>
          <p:cNvSpPr/>
          <p:nvPr/>
        </p:nvSpPr>
        <p:spPr>
          <a:xfrm>
            <a:off x="5625335" y="2162041"/>
            <a:ext cx="788616" cy="492209"/>
          </a:xfrm>
          <a:prstGeom prst="flowChartDocument">
            <a:avLst/>
          </a:prstGeom>
          <a:solidFill>
            <a:srgbClr val="F4CCCC"/>
          </a:solidFill>
          <a:ln w="9525" cap="flat" cmpd="sng">
            <a:solidFill>
              <a:srgbClr val="FF0000"/>
            </a:solidFill>
            <a:prstDash val="dash"/>
            <a:round/>
            <a:headEnd type="none" w="med" len="med"/>
            <a:tailEnd type="none" w="med" len="med"/>
          </a:ln>
          <a:effectLst>
            <a:outerShdw blurRad="39999" dist="23000" dir="5400000" rotWithShape="0">
              <a:srgbClr val="000000">
                <a:alpha val="34510"/>
              </a:srgbClr>
            </a:outerShdw>
          </a:effectLst>
        </p:spPr>
        <p:txBody>
          <a:bodyPr wrap="square" lIns="68575" tIns="68575" rIns="68575" bIns="68575" anchor="ctr" anchorCtr="0">
            <a:noAutofit/>
          </a:bodyPr>
          <a:lstStyle/>
          <a:p>
            <a:pPr lvl="0" algn="ctr" rtl="0">
              <a:spcBef>
                <a:spcPts val="0"/>
              </a:spcBef>
              <a:buNone/>
            </a:pPr>
            <a:endParaRPr sz="1100"/>
          </a:p>
        </p:txBody>
      </p:sp>
      <p:sp>
        <p:nvSpPr>
          <p:cNvPr id="1759" name="Shape 1759"/>
          <p:cNvSpPr/>
          <p:nvPr/>
        </p:nvSpPr>
        <p:spPr>
          <a:xfrm>
            <a:off x="4895778" y="2424279"/>
            <a:ext cx="594600" cy="238500"/>
          </a:xfrm>
          <a:prstGeom prst="leftArrow">
            <a:avLst>
              <a:gd name="adj1" fmla="val 50000"/>
              <a:gd name="adj2" fmla="val 50000"/>
            </a:avLst>
          </a:prstGeom>
          <a:solidFill>
            <a:schemeClr val="lt2"/>
          </a:solidFill>
          <a:ln w="9525" cap="flat" cmpd="sng">
            <a:solidFill>
              <a:schemeClr val="dk2"/>
            </a:solidFill>
            <a:prstDash val="solid"/>
            <a:round/>
            <a:headEnd type="none" w="med" len="med"/>
            <a:tailEnd type="none" w="med" len="med"/>
          </a:ln>
        </p:spPr>
        <p:txBody>
          <a:bodyPr wrap="square" lIns="68575" tIns="68575" rIns="68575" bIns="68575" anchor="ctr" anchorCtr="0">
            <a:noAutofit/>
          </a:bodyPr>
          <a:lstStyle/>
          <a:p>
            <a:pPr lvl="0">
              <a:spcBef>
                <a:spcPts val="0"/>
              </a:spcBef>
              <a:buNone/>
            </a:pPr>
            <a:endParaRPr/>
          </a:p>
        </p:txBody>
      </p:sp>
      <p:sp>
        <p:nvSpPr>
          <p:cNvPr id="1760" name="Shape 1760"/>
          <p:cNvSpPr/>
          <p:nvPr/>
        </p:nvSpPr>
        <p:spPr>
          <a:xfrm>
            <a:off x="5711433" y="887056"/>
            <a:ext cx="2287799" cy="846600"/>
          </a:xfrm>
          <a:prstGeom prst="wedgeRoundRectCallout">
            <a:avLst>
              <a:gd name="adj1" fmla="val -84401"/>
              <a:gd name="adj2" fmla="val 81727"/>
              <a:gd name="adj3" fmla="val 0"/>
            </a:avLst>
          </a:prstGeom>
          <a:solidFill>
            <a:schemeClr val="lt2"/>
          </a:solidFill>
          <a:ln w="9525" cap="flat" cmpd="sng">
            <a:solidFill>
              <a:schemeClr val="dk2"/>
            </a:solidFill>
            <a:prstDash val="solid"/>
            <a:round/>
            <a:headEnd type="none" w="med" len="med"/>
            <a:tailEnd type="none" w="med" len="med"/>
          </a:ln>
        </p:spPr>
        <p:txBody>
          <a:bodyPr wrap="square" lIns="68575" tIns="68575" rIns="68575" bIns="68575" anchor="ctr" anchorCtr="0">
            <a:noAutofit/>
          </a:bodyPr>
          <a:lstStyle/>
          <a:p>
            <a:pPr lvl="0" rtl="0">
              <a:spcBef>
                <a:spcPts val="0"/>
              </a:spcBef>
              <a:buNone/>
            </a:pPr>
            <a:r>
              <a:rPr lang="en" sz="1100"/>
              <a:t>2 modes of operations:</a:t>
            </a:r>
          </a:p>
          <a:p>
            <a:pPr marL="342900" lvl="0" indent="-234950" rtl="0">
              <a:spcBef>
                <a:spcPts val="0"/>
              </a:spcBef>
              <a:buSzPct val="100000"/>
              <a:buChar char="●"/>
            </a:pPr>
            <a:r>
              <a:rPr lang="en" sz="1100"/>
              <a:t>Standard criteria, treatments</a:t>
            </a:r>
          </a:p>
          <a:p>
            <a:pPr marL="342900" lvl="0" indent="-234950" rtl="0">
              <a:spcBef>
                <a:spcPts val="0"/>
              </a:spcBef>
              <a:buClr>
                <a:srgbClr val="FF0000"/>
              </a:buClr>
              <a:buSzPct val="100000"/>
              <a:buChar char="●"/>
            </a:pPr>
            <a:r>
              <a:rPr lang="en" sz="1100">
                <a:solidFill>
                  <a:srgbClr val="FF0000"/>
                </a:solidFill>
              </a:rPr>
              <a:t>Pipeline-specific ones</a:t>
            </a:r>
          </a:p>
        </p:txBody>
      </p:sp>
      <p:sp>
        <p:nvSpPr>
          <p:cNvPr id="1761" name="Shape 1761"/>
          <p:cNvSpPr/>
          <p:nvPr/>
        </p:nvSpPr>
        <p:spPr>
          <a:xfrm>
            <a:off x="2245294" y="2351167"/>
            <a:ext cx="1203900" cy="372000"/>
          </a:xfrm>
          <a:prstGeom prst="rect">
            <a:avLst/>
          </a:prstGeom>
          <a:solidFill>
            <a:srgbClr val="F4CCCC"/>
          </a:solidFill>
          <a:ln w="9525" cap="flat" cmpd="sng">
            <a:solidFill>
              <a:srgbClr val="FF0000"/>
            </a:solidFill>
            <a:prstDash val="dash"/>
            <a:round/>
            <a:headEnd type="none" w="med" len="med"/>
            <a:tailEnd type="none" w="med" len="med"/>
          </a:ln>
          <a:effectLst>
            <a:outerShdw blurRad="39999" dist="23000" dir="5400000" rotWithShape="0">
              <a:srgbClr val="000000">
                <a:alpha val="34510"/>
              </a:srgbClr>
            </a:outerShdw>
          </a:effectLst>
        </p:spPr>
        <p:txBody>
          <a:bodyPr wrap="square" lIns="68575" tIns="34275" rIns="68575" bIns="34275" anchor="ctr" anchorCtr="0">
            <a:noAutofit/>
          </a:bodyPr>
          <a:lstStyle/>
          <a:p>
            <a:pPr marL="0" marR="0" lvl="0" indent="0" algn="ctr" rtl="0">
              <a:spcBef>
                <a:spcPts val="0"/>
              </a:spcBef>
              <a:buClr>
                <a:schemeClr val="lt1"/>
              </a:buClr>
              <a:buSzPct val="25000"/>
              <a:buFont typeface="Calibri"/>
              <a:buNone/>
            </a:pPr>
            <a:r>
              <a:rPr lang="en" sz="1100">
                <a:latin typeface="Droid Sans"/>
                <a:ea typeface="Droid Sans"/>
                <a:cs typeface="Droid Sans"/>
                <a:sym typeface="Droid Sans"/>
              </a:rPr>
              <a:t>PI Flow Rule Translation Serv.</a:t>
            </a:r>
          </a:p>
        </p:txBody>
      </p:sp>
      <p:sp>
        <p:nvSpPr>
          <p:cNvPr id="1762" name="Shape 1762"/>
          <p:cNvSpPr/>
          <p:nvPr/>
        </p:nvSpPr>
        <p:spPr>
          <a:xfrm>
            <a:off x="3627443" y="2351167"/>
            <a:ext cx="1203900" cy="372000"/>
          </a:xfrm>
          <a:prstGeom prst="rect">
            <a:avLst/>
          </a:prstGeom>
          <a:solidFill>
            <a:srgbClr val="F4CCCC"/>
          </a:solidFill>
          <a:ln w="9525" cap="flat" cmpd="sng">
            <a:solidFill>
              <a:srgbClr val="FF0000"/>
            </a:solidFill>
            <a:prstDash val="dash"/>
            <a:round/>
            <a:headEnd type="none" w="med" len="med"/>
            <a:tailEnd type="none" w="med" len="med"/>
          </a:ln>
          <a:effectLst>
            <a:outerShdw blurRad="39999" dist="23000" dir="5400000" rotWithShape="0">
              <a:srgbClr val="000000">
                <a:alpha val="34510"/>
              </a:srgbClr>
            </a:outerShdw>
          </a:effectLst>
        </p:spPr>
        <p:txBody>
          <a:bodyPr wrap="square" lIns="68575" tIns="34275" rIns="68575" bIns="34275" anchor="ctr" anchorCtr="0">
            <a:noAutofit/>
          </a:bodyPr>
          <a:lstStyle/>
          <a:p>
            <a:pPr marL="0" marR="0" lvl="0" indent="0" algn="ctr" rtl="0">
              <a:spcBef>
                <a:spcPts val="0"/>
              </a:spcBef>
              <a:buClr>
                <a:schemeClr val="lt1"/>
              </a:buClr>
              <a:buSzPct val="25000"/>
              <a:buFont typeface="Calibri"/>
              <a:buNone/>
            </a:pPr>
            <a:r>
              <a:rPr lang="en" sz="1100">
                <a:latin typeface="Droid Sans"/>
                <a:ea typeface="Droid Sans"/>
                <a:cs typeface="Droid Sans"/>
                <a:sym typeface="Droid Sans"/>
              </a:rPr>
              <a:t>PI Pipeconf Serv.</a:t>
            </a:r>
          </a:p>
        </p:txBody>
      </p:sp>
      <p:sp>
        <p:nvSpPr>
          <p:cNvPr id="1763" name="Shape 1763"/>
          <p:cNvSpPr/>
          <p:nvPr/>
        </p:nvSpPr>
        <p:spPr>
          <a:xfrm>
            <a:off x="2613792" y="3173267"/>
            <a:ext cx="1058700" cy="209099"/>
          </a:xfrm>
          <a:prstGeom prst="rect">
            <a:avLst/>
          </a:prstGeom>
          <a:solidFill>
            <a:srgbClr val="F4CCCC"/>
          </a:solidFill>
          <a:ln w="9525" cap="flat" cmpd="sng">
            <a:solidFill>
              <a:srgbClr val="FF0000"/>
            </a:solidFill>
            <a:prstDash val="dash"/>
            <a:round/>
            <a:headEnd type="none" w="med" len="med"/>
            <a:tailEnd type="none" w="med" len="med"/>
          </a:ln>
          <a:effectLst>
            <a:outerShdw blurRad="39999" dist="23000" dir="5400000" rotWithShape="0">
              <a:srgbClr val="000000">
                <a:alpha val="34510"/>
              </a:srgbClr>
            </a:outerShdw>
          </a:effectLst>
        </p:spPr>
        <p:txBody>
          <a:bodyPr wrap="square" lIns="68575" tIns="34275" rIns="68575" bIns="34275" anchor="ctr" anchorCtr="0">
            <a:noAutofit/>
          </a:bodyPr>
          <a:lstStyle/>
          <a:p>
            <a:pPr marL="0" marR="0" lvl="0" indent="0" algn="ctr" rtl="0">
              <a:spcBef>
                <a:spcPts val="0"/>
              </a:spcBef>
              <a:buClr>
                <a:schemeClr val="lt1"/>
              </a:buClr>
              <a:buSzPct val="25000"/>
              <a:buFont typeface="Calibri"/>
              <a:buNone/>
            </a:pPr>
            <a:r>
              <a:rPr lang="en" sz="1100">
                <a:latin typeface="Droid Sans"/>
                <a:ea typeface="Droid Sans"/>
                <a:cs typeface="Droid Sans"/>
                <a:sym typeface="Droid Sans"/>
              </a:rPr>
              <a:t>P4Runtime vX</a:t>
            </a:r>
          </a:p>
        </p:txBody>
      </p:sp>
      <p:sp>
        <p:nvSpPr>
          <p:cNvPr id="1764" name="Shape 1764"/>
          <p:cNvSpPr/>
          <p:nvPr/>
        </p:nvSpPr>
        <p:spPr>
          <a:xfrm>
            <a:off x="3802319" y="3172569"/>
            <a:ext cx="1058700" cy="209100"/>
          </a:xfrm>
          <a:prstGeom prst="rect">
            <a:avLst/>
          </a:prstGeom>
          <a:solidFill>
            <a:srgbClr val="F4CCCC"/>
          </a:solidFill>
          <a:ln w="9525" cap="flat" cmpd="sng">
            <a:solidFill>
              <a:srgbClr val="FF0000"/>
            </a:solidFill>
            <a:prstDash val="dash"/>
            <a:round/>
            <a:headEnd type="none" w="med" len="med"/>
            <a:tailEnd type="none" w="med" len="med"/>
          </a:ln>
          <a:effectLst>
            <a:outerShdw blurRad="39999" dist="23000" dir="5400000" rotWithShape="0">
              <a:srgbClr val="000000">
                <a:alpha val="34510"/>
              </a:srgbClr>
            </a:outerShdw>
          </a:effectLst>
        </p:spPr>
        <p:txBody>
          <a:bodyPr wrap="square" lIns="68575" tIns="34275" rIns="68575" bIns="34275" anchor="ctr" anchorCtr="0">
            <a:noAutofit/>
          </a:bodyPr>
          <a:lstStyle/>
          <a:p>
            <a:pPr marL="0" marR="0" lvl="0" indent="0" algn="ctr" rtl="0">
              <a:spcBef>
                <a:spcPts val="0"/>
              </a:spcBef>
              <a:buClr>
                <a:schemeClr val="lt1"/>
              </a:buClr>
              <a:buSzPct val="25000"/>
              <a:buFont typeface="Calibri"/>
              <a:buNone/>
            </a:pPr>
            <a:r>
              <a:rPr lang="en" sz="1100">
                <a:latin typeface="Droid Sans"/>
                <a:ea typeface="Droid Sans"/>
                <a:cs typeface="Droid Sans"/>
                <a:sym typeface="Droid Sans"/>
              </a:rPr>
              <a:t>gNMI vX</a:t>
            </a:r>
          </a:p>
        </p:txBody>
      </p:sp>
      <p:cxnSp>
        <p:nvCxnSpPr>
          <p:cNvPr id="1765" name="Shape 1765"/>
          <p:cNvCxnSpPr/>
          <p:nvPr/>
        </p:nvCxnSpPr>
        <p:spPr>
          <a:xfrm>
            <a:off x="1461089" y="2796029"/>
            <a:ext cx="3582900" cy="0"/>
          </a:xfrm>
          <a:prstGeom prst="straightConnector1">
            <a:avLst/>
          </a:prstGeom>
          <a:noFill/>
          <a:ln w="9525" cap="flat" cmpd="sng">
            <a:solidFill>
              <a:schemeClr val="dk2"/>
            </a:solidFill>
            <a:prstDash val="dash"/>
            <a:round/>
            <a:headEnd type="none" w="lg" len="lg"/>
            <a:tailEnd type="none" w="lg" len="lg"/>
          </a:ln>
        </p:spPr>
      </p:cxnSp>
      <p:sp>
        <p:nvSpPr>
          <p:cNvPr id="1766" name="Shape 1766"/>
          <p:cNvSpPr txBox="1"/>
          <p:nvPr/>
        </p:nvSpPr>
        <p:spPr>
          <a:xfrm>
            <a:off x="1454108" y="2796029"/>
            <a:ext cx="746099" cy="281400"/>
          </a:xfrm>
          <a:prstGeom prst="rect">
            <a:avLst/>
          </a:prstGeom>
          <a:noFill/>
          <a:ln>
            <a:noFill/>
          </a:ln>
        </p:spPr>
        <p:txBody>
          <a:bodyPr wrap="square" lIns="68575" tIns="68575" rIns="68575" bIns="68575" anchor="t" anchorCtr="0">
            <a:noAutofit/>
          </a:bodyPr>
          <a:lstStyle/>
          <a:p>
            <a:pPr lvl="0" rtl="0">
              <a:spcBef>
                <a:spcPts val="0"/>
              </a:spcBef>
              <a:buNone/>
            </a:pPr>
            <a:r>
              <a:rPr lang="en" sz="1100">
                <a:latin typeface="Droid Sans"/>
                <a:ea typeface="Droid Sans"/>
                <a:cs typeface="Droid Sans"/>
                <a:sym typeface="Droid Sans"/>
              </a:rPr>
              <a:t>Driver</a:t>
            </a:r>
          </a:p>
        </p:txBody>
      </p:sp>
      <p:sp>
        <p:nvSpPr>
          <p:cNvPr id="1767" name="Shape 1767"/>
          <p:cNvSpPr txBox="1"/>
          <p:nvPr/>
        </p:nvSpPr>
        <p:spPr>
          <a:xfrm>
            <a:off x="1454108" y="2496797"/>
            <a:ext cx="746099" cy="281400"/>
          </a:xfrm>
          <a:prstGeom prst="rect">
            <a:avLst/>
          </a:prstGeom>
          <a:noFill/>
          <a:ln>
            <a:noFill/>
          </a:ln>
        </p:spPr>
        <p:txBody>
          <a:bodyPr wrap="square" lIns="68575" tIns="68575" rIns="68575" bIns="68575" anchor="t" anchorCtr="0">
            <a:noAutofit/>
          </a:bodyPr>
          <a:lstStyle/>
          <a:p>
            <a:pPr lvl="0" rtl="0">
              <a:spcBef>
                <a:spcPts val="0"/>
              </a:spcBef>
              <a:buNone/>
            </a:pPr>
            <a:r>
              <a:rPr lang="en" sz="1100">
                <a:latin typeface="Droid Sans"/>
                <a:ea typeface="Droid Sans"/>
                <a:cs typeface="Droid Sans"/>
                <a:sym typeface="Droid Sans"/>
              </a:rPr>
              <a:t>Core</a:t>
            </a:r>
          </a:p>
        </p:txBody>
      </p:sp>
      <p:sp>
        <p:nvSpPr>
          <p:cNvPr id="1768" name="Shape 1768"/>
          <p:cNvSpPr/>
          <p:nvPr/>
        </p:nvSpPr>
        <p:spPr>
          <a:xfrm>
            <a:off x="5713403" y="2235778"/>
            <a:ext cx="788616" cy="492209"/>
          </a:xfrm>
          <a:prstGeom prst="flowChartDocument">
            <a:avLst/>
          </a:prstGeom>
          <a:solidFill>
            <a:srgbClr val="F4CCCC"/>
          </a:solidFill>
          <a:ln w="9525" cap="flat" cmpd="sng">
            <a:solidFill>
              <a:srgbClr val="FF0000"/>
            </a:solidFill>
            <a:prstDash val="dash"/>
            <a:round/>
            <a:headEnd type="none" w="med" len="med"/>
            <a:tailEnd type="none" w="med" len="med"/>
          </a:ln>
          <a:effectLst>
            <a:outerShdw blurRad="39999" dist="23000" dir="5400000" rotWithShape="0">
              <a:srgbClr val="000000">
                <a:alpha val="34510"/>
              </a:srgbClr>
            </a:outerShdw>
          </a:effectLst>
        </p:spPr>
        <p:txBody>
          <a:bodyPr wrap="square" lIns="68575" tIns="68575" rIns="68575" bIns="68575" anchor="ctr" anchorCtr="0">
            <a:noAutofit/>
          </a:bodyPr>
          <a:lstStyle/>
          <a:p>
            <a:pPr lvl="0" algn="ctr" rtl="0">
              <a:spcBef>
                <a:spcPts val="0"/>
              </a:spcBef>
              <a:buNone/>
            </a:pPr>
            <a:endParaRPr sz="1100"/>
          </a:p>
        </p:txBody>
      </p:sp>
      <p:sp>
        <p:nvSpPr>
          <p:cNvPr id="1769" name="Shape 1769"/>
          <p:cNvSpPr/>
          <p:nvPr/>
        </p:nvSpPr>
        <p:spPr>
          <a:xfrm>
            <a:off x="5801471" y="2309516"/>
            <a:ext cx="788615" cy="492209"/>
          </a:xfrm>
          <a:prstGeom prst="flowChartDocument">
            <a:avLst/>
          </a:prstGeom>
          <a:solidFill>
            <a:srgbClr val="F4CCCC"/>
          </a:solidFill>
          <a:ln w="9525" cap="flat" cmpd="sng">
            <a:solidFill>
              <a:srgbClr val="FF0000"/>
            </a:solidFill>
            <a:prstDash val="dash"/>
            <a:round/>
            <a:headEnd type="none" w="med" len="med"/>
            <a:tailEnd type="none" w="med" len="med"/>
          </a:ln>
          <a:effectLst>
            <a:outerShdw blurRad="39999" dist="23000" dir="5400000" rotWithShape="0">
              <a:srgbClr val="000000">
                <a:alpha val="34510"/>
              </a:srgbClr>
            </a:outerShdw>
          </a:effectLst>
        </p:spPr>
        <p:txBody>
          <a:bodyPr wrap="square" lIns="68575" tIns="68575" rIns="68575" bIns="68575" anchor="ctr" anchorCtr="0">
            <a:noAutofit/>
          </a:bodyPr>
          <a:lstStyle/>
          <a:p>
            <a:pPr lvl="0" algn="ctr" rtl="0">
              <a:spcBef>
                <a:spcPts val="0"/>
              </a:spcBef>
              <a:buClr>
                <a:schemeClr val="lt1"/>
              </a:buClr>
              <a:buSzPct val="25000"/>
              <a:buFont typeface="Calibri"/>
              <a:buNone/>
            </a:pPr>
            <a:r>
              <a:rPr lang="en" sz="1100">
                <a:solidFill>
                  <a:schemeClr val="dk1"/>
                </a:solidFill>
                <a:latin typeface="Calibri"/>
                <a:ea typeface="Calibri"/>
                <a:cs typeface="Calibri"/>
                <a:sym typeface="Calibri"/>
              </a:rPr>
              <a:t>PI Pipeconf</a:t>
            </a:r>
          </a:p>
          <a:p>
            <a:pPr lvl="0" algn="ctr" rtl="0">
              <a:spcBef>
                <a:spcPts val="0"/>
              </a:spcBef>
              <a:buNone/>
            </a:pPr>
            <a:r>
              <a:rPr lang="en" sz="1100">
                <a:solidFill>
                  <a:schemeClr val="dk1"/>
                </a:solidFill>
                <a:latin typeface="Calibri"/>
                <a:ea typeface="Calibri"/>
                <a:cs typeface="Calibri"/>
                <a:sym typeface="Calibri"/>
              </a:rPr>
              <a:t>(.oar)</a:t>
            </a:r>
          </a:p>
        </p:txBody>
      </p:sp>
      <p:cxnSp>
        <p:nvCxnSpPr>
          <p:cNvPr id="1770" name="Shape 1770"/>
          <p:cNvCxnSpPr/>
          <p:nvPr/>
        </p:nvCxnSpPr>
        <p:spPr>
          <a:xfrm>
            <a:off x="2548014" y="1342293"/>
            <a:ext cx="0" cy="948300"/>
          </a:xfrm>
          <a:prstGeom prst="straightConnector1">
            <a:avLst/>
          </a:prstGeom>
          <a:noFill/>
          <a:ln w="25400" cap="flat" cmpd="sng">
            <a:solidFill>
              <a:srgbClr val="000000"/>
            </a:solidFill>
            <a:prstDash val="solid"/>
            <a:round/>
            <a:headEnd type="stealth" w="lg" len="lg"/>
            <a:tailEnd type="none" w="lg" len="lg"/>
          </a:ln>
          <a:effectLst>
            <a:outerShdw blurRad="39999" dist="20000" dir="5400000" rotWithShape="0">
              <a:srgbClr val="000000">
                <a:alpha val="37250"/>
              </a:srgbClr>
            </a:outerShdw>
          </a:effectLst>
        </p:spPr>
      </p:cxnSp>
      <p:sp>
        <p:nvSpPr>
          <p:cNvPr id="1771" name="Shape 1771"/>
          <p:cNvSpPr txBox="1"/>
          <p:nvPr/>
        </p:nvSpPr>
        <p:spPr>
          <a:xfrm>
            <a:off x="2565801" y="1424935"/>
            <a:ext cx="1320000" cy="546600"/>
          </a:xfrm>
          <a:prstGeom prst="rect">
            <a:avLst/>
          </a:prstGeom>
          <a:noFill/>
          <a:ln>
            <a:noFill/>
          </a:ln>
        </p:spPr>
        <p:txBody>
          <a:bodyPr wrap="square" lIns="68575" tIns="68575" rIns="68575" bIns="68575" anchor="t" anchorCtr="0">
            <a:noAutofit/>
          </a:bodyPr>
          <a:lstStyle/>
          <a:p>
            <a:pPr lvl="0" algn="ctr" rtl="0">
              <a:spcBef>
                <a:spcPts val="0"/>
              </a:spcBef>
              <a:buNone/>
            </a:pPr>
            <a:r>
              <a:rPr lang="en" sz="1100">
                <a:latin typeface="Droid Sans"/>
                <a:ea typeface="Droid Sans"/>
                <a:cs typeface="Droid Sans"/>
                <a:sym typeface="Droid Sans"/>
              </a:rPr>
              <a:t>Events</a:t>
            </a:r>
            <a:br>
              <a:rPr lang="en" sz="1100">
                <a:latin typeface="Droid Sans"/>
                <a:ea typeface="Droid Sans"/>
                <a:cs typeface="Droid Sans"/>
                <a:sym typeface="Droid Sans"/>
              </a:rPr>
            </a:br>
            <a:r>
              <a:rPr lang="en" sz="900">
                <a:latin typeface="Droid Sans"/>
                <a:ea typeface="Droid Sans"/>
                <a:cs typeface="Droid Sans"/>
                <a:sym typeface="Droid Sans"/>
              </a:rPr>
              <a:t>(packet, topology,</a:t>
            </a:r>
          </a:p>
          <a:p>
            <a:pPr lvl="0" algn="ctr" rtl="0">
              <a:spcBef>
                <a:spcPts val="0"/>
              </a:spcBef>
              <a:buNone/>
            </a:pPr>
            <a:r>
              <a:rPr lang="en" sz="900">
                <a:latin typeface="Droid Sans"/>
                <a:ea typeface="Droid Sans"/>
                <a:cs typeface="Droid Sans"/>
                <a:sym typeface="Droid Sans"/>
              </a:rPr>
              <a:t>etc.)</a:t>
            </a:r>
          </a:p>
        </p:txBody>
      </p:sp>
      <p:sp>
        <p:nvSpPr>
          <p:cNvPr id="1772" name="Shape 1772"/>
          <p:cNvSpPr/>
          <p:nvPr/>
        </p:nvSpPr>
        <p:spPr>
          <a:xfrm>
            <a:off x="135839" y="4486448"/>
            <a:ext cx="524100" cy="238500"/>
          </a:xfrm>
          <a:prstGeom prst="rect">
            <a:avLst/>
          </a:prstGeom>
          <a:solidFill>
            <a:srgbClr val="F4CCCC"/>
          </a:solidFill>
          <a:ln w="9525" cap="flat" cmpd="sng">
            <a:solidFill>
              <a:srgbClr val="FF0000"/>
            </a:solidFill>
            <a:prstDash val="dash"/>
            <a:round/>
            <a:headEnd type="none" w="med" len="med"/>
            <a:tailEnd type="none" w="med" len="med"/>
          </a:ln>
          <a:effectLst>
            <a:outerShdw blurRad="39999" dist="23000" dir="5400000" rotWithShape="0">
              <a:srgbClr val="000000">
                <a:alpha val="34510"/>
              </a:srgbClr>
            </a:outerShdw>
          </a:effectLst>
        </p:spPr>
        <p:txBody>
          <a:bodyPr wrap="square" lIns="68575" tIns="34275" rIns="68575" bIns="34275" anchor="ctr" anchorCtr="0">
            <a:noAutofit/>
          </a:bodyPr>
          <a:lstStyle/>
          <a:p>
            <a:pPr marL="0" marR="0" lvl="0" indent="0" algn="ctr" rtl="0">
              <a:spcBef>
                <a:spcPts val="0"/>
              </a:spcBef>
              <a:buClr>
                <a:schemeClr val="lt1"/>
              </a:buClr>
              <a:buSzPct val="25000"/>
              <a:buFont typeface="Calibri"/>
              <a:buNone/>
            </a:pPr>
            <a:r>
              <a:rPr lang="en" sz="1100">
                <a:solidFill>
                  <a:srgbClr val="FF0000"/>
                </a:solidFill>
                <a:latin typeface="Droid Sans"/>
                <a:ea typeface="Droid Sans"/>
                <a:cs typeface="Droid Sans"/>
                <a:sym typeface="Droid Sans"/>
              </a:rPr>
              <a:t>new</a:t>
            </a:r>
          </a:p>
        </p:txBody>
      </p:sp>
      <p:cxnSp>
        <p:nvCxnSpPr>
          <p:cNvPr id="1773" name="Shape 1773"/>
          <p:cNvCxnSpPr/>
          <p:nvPr/>
        </p:nvCxnSpPr>
        <p:spPr>
          <a:xfrm>
            <a:off x="3915271" y="1327585"/>
            <a:ext cx="0" cy="962700"/>
          </a:xfrm>
          <a:prstGeom prst="straightConnector1">
            <a:avLst/>
          </a:prstGeom>
          <a:noFill/>
          <a:ln w="25400" cap="flat" cmpd="sng">
            <a:solidFill>
              <a:srgbClr val="000000"/>
            </a:solidFill>
            <a:prstDash val="solid"/>
            <a:round/>
            <a:headEnd type="stealth" w="lg" len="lg"/>
            <a:tailEnd type="none" w="lg" len="lg"/>
          </a:ln>
          <a:effectLst>
            <a:outerShdw blurRad="39999" dist="20000" dir="5400000" rotWithShape="0">
              <a:srgbClr val="000000">
                <a:alpha val="37250"/>
              </a:srgbClr>
            </a:outerShdw>
          </a:effectLst>
        </p:spPr>
      </p:cxnSp>
      <p:cxnSp>
        <p:nvCxnSpPr>
          <p:cNvPr id="1774" name="Shape 1774"/>
          <p:cNvCxnSpPr/>
          <p:nvPr/>
        </p:nvCxnSpPr>
        <p:spPr>
          <a:xfrm>
            <a:off x="4122609" y="1343736"/>
            <a:ext cx="0" cy="948300"/>
          </a:xfrm>
          <a:prstGeom prst="straightConnector1">
            <a:avLst/>
          </a:prstGeom>
          <a:noFill/>
          <a:ln w="25400" cap="flat" cmpd="sng">
            <a:solidFill>
              <a:srgbClr val="000000"/>
            </a:solidFill>
            <a:prstDash val="solid"/>
            <a:round/>
            <a:headEnd type="none" w="lg" len="lg"/>
            <a:tailEnd type="stealth" w="lg" len="lg"/>
          </a:ln>
          <a:effectLst>
            <a:outerShdw blurRad="39999" dist="20000" dir="5400000" rotWithShape="0">
              <a:srgbClr val="000000">
                <a:alpha val="37250"/>
              </a:srgbClr>
            </a:outerShdw>
          </a:effectLst>
        </p:spPr>
      </p:cxnSp>
      <p:cxnSp>
        <p:nvCxnSpPr>
          <p:cNvPr id="1775" name="Shape 1775"/>
          <p:cNvCxnSpPr/>
          <p:nvPr/>
        </p:nvCxnSpPr>
        <p:spPr>
          <a:xfrm>
            <a:off x="1461089" y="3547483"/>
            <a:ext cx="3582900" cy="0"/>
          </a:xfrm>
          <a:prstGeom prst="straightConnector1">
            <a:avLst/>
          </a:prstGeom>
          <a:noFill/>
          <a:ln w="9525" cap="flat" cmpd="sng">
            <a:solidFill>
              <a:schemeClr val="dk2"/>
            </a:solidFill>
            <a:prstDash val="dash"/>
            <a:round/>
            <a:headEnd type="none" w="lg" len="lg"/>
            <a:tailEnd type="none" w="lg" len="lg"/>
          </a:ln>
        </p:spPr>
      </p:cxnSp>
      <p:sp>
        <p:nvSpPr>
          <p:cNvPr id="1776" name="Shape 1776"/>
          <p:cNvSpPr txBox="1"/>
          <p:nvPr/>
        </p:nvSpPr>
        <p:spPr>
          <a:xfrm>
            <a:off x="1454108" y="3577614"/>
            <a:ext cx="746099" cy="281400"/>
          </a:xfrm>
          <a:prstGeom prst="rect">
            <a:avLst/>
          </a:prstGeom>
          <a:noFill/>
          <a:ln>
            <a:noFill/>
          </a:ln>
        </p:spPr>
        <p:txBody>
          <a:bodyPr wrap="square" lIns="68575" tIns="68575" rIns="68575" bIns="68575" anchor="t" anchorCtr="0">
            <a:noAutofit/>
          </a:bodyPr>
          <a:lstStyle/>
          <a:p>
            <a:pPr lvl="0" rtl="0">
              <a:spcBef>
                <a:spcPts val="0"/>
              </a:spcBef>
              <a:buNone/>
            </a:pPr>
            <a:r>
              <a:rPr lang="en" sz="1100">
                <a:latin typeface="Droid Sans"/>
                <a:ea typeface="Droid Sans"/>
                <a:cs typeface="Droid Sans"/>
                <a:sym typeface="Droid Sans"/>
              </a:rPr>
              <a:t>Protocol</a:t>
            </a:r>
          </a:p>
        </p:txBody>
      </p:sp>
      <p:sp>
        <p:nvSpPr>
          <p:cNvPr id="1777" name="Shape 1777"/>
          <p:cNvSpPr/>
          <p:nvPr/>
        </p:nvSpPr>
        <p:spPr>
          <a:xfrm>
            <a:off x="2455976" y="3634425"/>
            <a:ext cx="2439900" cy="238500"/>
          </a:xfrm>
          <a:prstGeom prst="rect">
            <a:avLst/>
          </a:prstGeom>
          <a:solidFill>
            <a:srgbClr val="F4CCCC"/>
          </a:solidFill>
          <a:ln w="9525" cap="flat" cmpd="sng">
            <a:solidFill>
              <a:srgbClr val="FF0000"/>
            </a:solidFill>
            <a:prstDash val="dash"/>
            <a:round/>
            <a:headEnd type="none" w="med" len="med"/>
            <a:tailEnd type="none" w="med" len="med"/>
          </a:ln>
          <a:effectLst>
            <a:outerShdw blurRad="39999" dist="23000" dir="5400000" rotWithShape="0">
              <a:srgbClr val="000000">
                <a:alpha val="34510"/>
              </a:srgbClr>
            </a:outerShdw>
          </a:effectLst>
        </p:spPr>
        <p:txBody>
          <a:bodyPr wrap="square" lIns="68575" tIns="34275" rIns="68575" bIns="34275" anchor="ctr" anchorCtr="0">
            <a:noAutofit/>
          </a:bodyPr>
          <a:lstStyle/>
          <a:p>
            <a:pPr marL="0" marR="0" lvl="0" indent="0" algn="ctr" rtl="0">
              <a:spcBef>
                <a:spcPts val="0"/>
              </a:spcBef>
              <a:buClr>
                <a:schemeClr val="lt1"/>
              </a:buClr>
              <a:buSzPct val="25000"/>
              <a:buFont typeface="Calibri"/>
              <a:buNone/>
            </a:pPr>
            <a:r>
              <a:rPr lang="en" sz="1100">
                <a:latin typeface="Droid Sans"/>
                <a:ea typeface="Droid Sans"/>
                <a:cs typeface="Droid Sans"/>
                <a:sym typeface="Droid Sans"/>
              </a:rPr>
              <a:t>gRPC Transp. Controller</a:t>
            </a:r>
          </a:p>
        </p:txBody>
      </p:sp>
      <p:sp>
        <p:nvSpPr>
          <p:cNvPr id="1778" name="Shape 1778"/>
          <p:cNvSpPr/>
          <p:nvPr/>
        </p:nvSpPr>
        <p:spPr>
          <a:xfrm>
            <a:off x="2808141" y="2842717"/>
            <a:ext cx="964799" cy="208500"/>
          </a:xfrm>
          <a:prstGeom prst="rect">
            <a:avLst/>
          </a:prstGeom>
          <a:solidFill>
            <a:srgbClr val="F4CCCC"/>
          </a:solidFill>
          <a:ln w="9525" cap="flat" cmpd="sng">
            <a:solidFill>
              <a:srgbClr val="FF0000"/>
            </a:solidFill>
            <a:prstDash val="dash"/>
            <a:round/>
            <a:headEnd type="none" w="med" len="med"/>
            <a:tailEnd type="none" w="med" len="med"/>
          </a:ln>
          <a:effectLst>
            <a:outerShdw blurRad="39999" dist="23000" dir="5400000" rotWithShape="0">
              <a:srgbClr val="000000">
                <a:alpha val="34510"/>
              </a:srgbClr>
            </a:outerShdw>
          </a:effectLst>
        </p:spPr>
        <p:txBody>
          <a:bodyPr wrap="square" lIns="68575" tIns="34275" rIns="68575" bIns="34275" anchor="ctr" anchorCtr="0">
            <a:noAutofit/>
          </a:bodyPr>
          <a:lstStyle/>
          <a:p>
            <a:pPr marL="0" marR="0" lvl="0" indent="0" algn="ctr" rtl="0">
              <a:spcBef>
                <a:spcPts val="0"/>
              </a:spcBef>
              <a:buClr>
                <a:schemeClr val="lt1"/>
              </a:buClr>
              <a:buSzPct val="25000"/>
              <a:buFont typeface="Calibri"/>
              <a:buNone/>
            </a:pPr>
            <a:r>
              <a:rPr lang="en" sz="1100">
                <a:latin typeface="Droid Sans"/>
                <a:ea typeface="Droid Sans"/>
                <a:cs typeface="Droid Sans"/>
                <a:sym typeface="Droid Sans"/>
              </a:rPr>
              <a:t>Tofino</a:t>
            </a:r>
          </a:p>
        </p:txBody>
      </p:sp>
      <p:sp>
        <p:nvSpPr>
          <p:cNvPr id="1779" name="Shape 1779"/>
          <p:cNvSpPr/>
          <p:nvPr/>
        </p:nvSpPr>
        <p:spPr>
          <a:xfrm>
            <a:off x="3896317" y="2842373"/>
            <a:ext cx="964800" cy="208500"/>
          </a:xfrm>
          <a:prstGeom prst="rect">
            <a:avLst/>
          </a:prstGeom>
          <a:solidFill>
            <a:srgbClr val="F4CCCC"/>
          </a:solidFill>
          <a:ln w="9525" cap="flat" cmpd="sng">
            <a:solidFill>
              <a:srgbClr val="FF0000"/>
            </a:solidFill>
            <a:prstDash val="dash"/>
            <a:round/>
            <a:headEnd type="none" w="med" len="med"/>
            <a:tailEnd type="none" w="med" len="med"/>
          </a:ln>
          <a:effectLst>
            <a:outerShdw blurRad="39999" dist="23000" dir="5400000" rotWithShape="0">
              <a:srgbClr val="000000">
                <a:alpha val="34510"/>
              </a:srgbClr>
            </a:outerShdw>
          </a:effectLst>
        </p:spPr>
        <p:txBody>
          <a:bodyPr wrap="square" lIns="68575" tIns="34275" rIns="68575" bIns="34275" anchor="ctr" anchorCtr="0">
            <a:noAutofit/>
          </a:bodyPr>
          <a:lstStyle/>
          <a:p>
            <a:pPr marL="0" marR="0" lvl="0" indent="0" algn="ctr" rtl="0">
              <a:spcBef>
                <a:spcPts val="0"/>
              </a:spcBef>
              <a:buClr>
                <a:schemeClr val="lt1"/>
              </a:buClr>
              <a:buSzPct val="25000"/>
              <a:buFont typeface="Calibri"/>
              <a:buNone/>
            </a:pPr>
            <a:r>
              <a:rPr lang="en" sz="1100">
                <a:latin typeface="Droid Sans"/>
                <a:ea typeface="Droid Sans"/>
                <a:cs typeface="Droid Sans"/>
                <a:sym typeface="Droid Sans"/>
              </a:rPr>
              <a:t>BMv2</a:t>
            </a:r>
          </a:p>
        </p:txBody>
      </p:sp>
      <p:sp>
        <p:nvSpPr>
          <p:cNvPr id="1780" name="Shape 1780"/>
          <p:cNvSpPr/>
          <p:nvPr/>
        </p:nvSpPr>
        <p:spPr>
          <a:xfrm>
            <a:off x="2639738" y="3198773"/>
            <a:ext cx="1058700" cy="209100"/>
          </a:xfrm>
          <a:prstGeom prst="rect">
            <a:avLst/>
          </a:prstGeom>
          <a:solidFill>
            <a:srgbClr val="F4CCCC"/>
          </a:solidFill>
          <a:ln w="9525" cap="flat" cmpd="sng">
            <a:solidFill>
              <a:srgbClr val="FF0000"/>
            </a:solidFill>
            <a:prstDash val="dash"/>
            <a:round/>
            <a:headEnd type="none" w="med" len="med"/>
            <a:tailEnd type="none" w="med" len="med"/>
          </a:ln>
          <a:effectLst>
            <a:outerShdw blurRad="39999" dist="23000" dir="5400000" rotWithShape="0">
              <a:srgbClr val="000000">
                <a:alpha val="34510"/>
              </a:srgbClr>
            </a:outerShdw>
          </a:effectLst>
        </p:spPr>
        <p:txBody>
          <a:bodyPr wrap="square" lIns="68575" tIns="34275" rIns="68575" bIns="34275" anchor="ctr" anchorCtr="0">
            <a:noAutofit/>
          </a:bodyPr>
          <a:lstStyle/>
          <a:p>
            <a:pPr marL="0" marR="0" lvl="0" indent="0" algn="ctr" rtl="0">
              <a:spcBef>
                <a:spcPts val="0"/>
              </a:spcBef>
              <a:buClr>
                <a:schemeClr val="lt1"/>
              </a:buClr>
              <a:buSzPct val="25000"/>
              <a:buFont typeface="Calibri"/>
              <a:buNone/>
            </a:pPr>
            <a:r>
              <a:rPr lang="en" sz="1100">
                <a:latin typeface="Droid Sans"/>
                <a:ea typeface="Droid Sans"/>
                <a:cs typeface="Droid Sans"/>
                <a:sym typeface="Droid Sans"/>
              </a:rPr>
              <a:t>P4Runtime vX</a:t>
            </a:r>
          </a:p>
        </p:txBody>
      </p:sp>
      <p:sp>
        <p:nvSpPr>
          <p:cNvPr id="1781" name="Shape 1781"/>
          <p:cNvSpPr/>
          <p:nvPr/>
        </p:nvSpPr>
        <p:spPr>
          <a:xfrm>
            <a:off x="2665684" y="3224278"/>
            <a:ext cx="1058700" cy="209100"/>
          </a:xfrm>
          <a:prstGeom prst="rect">
            <a:avLst/>
          </a:prstGeom>
          <a:solidFill>
            <a:srgbClr val="F4CCCC"/>
          </a:solidFill>
          <a:ln w="9525" cap="flat" cmpd="sng">
            <a:solidFill>
              <a:srgbClr val="FF0000"/>
            </a:solidFill>
            <a:prstDash val="dash"/>
            <a:round/>
            <a:headEnd type="none" w="med" len="med"/>
            <a:tailEnd type="none" w="med" len="med"/>
          </a:ln>
          <a:effectLst>
            <a:outerShdw blurRad="39999" dist="23000" dir="5400000" rotWithShape="0">
              <a:srgbClr val="000000">
                <a:alpha val="34510"/>
              </a:srgbClr>
            </a:outerShdw>
          </a:effectLst>
        </p:spPr>
        <p:txBody>
          <a:bodyPr wrap="square" lIns="68575" tIns="34275" rIns="68575" bIns="34275" anchor="ctr" anchorCtr="0">
            <a:noAutofit/>
          </a:bodyPr>
          <a:lstStyle/>
          <a:p>
            <a:pPr marL="0" marR="0" lvl="0" indent="0" algn="ctr" rtl="0">
              <a:spcBef>
                <a:spcPts val="0"/>
              </a:spcBef>
              <a:buClr>
                <a:schemeClr val="lt1"/>
              </a:buClr>
              <a:buSzPct val="25000"/>
              <a:buFont typeface="Calibri"/>
              <a:buNone/>
            </a:pPr>
            <a:r>
              <a:rPr lang="en" sz="1100">
                <a:latin typeface="Droid Sans"/>
                <a:ea typeface="Droid Sans"/>
                <a:cs typeface="Droid Sans"/>
                <a:sym typeface="Droid Sans"/>
              </a:rPr>
              <a:t>P4Runtime vX</a:t>
            </a:r>
          </a:p>
        </p:txBody>
      </p:sp>
      <p:sp>
        <p:nvSpPr>
          <p:cNvPr id="1782" name="Shape 1782"/>
          <p:cNvSpPr/>
          <p:nvPr/>
        </p:nvSpPr>
        <p:spPr>
          <a:xfrm>
            <a:off x="3828265" y="3198074"/>
            <a:ext cx="1058700" cy="209099"/>
          </a:xfrm>
          <a:prstGeom prst="rect">
            <a:avLst/>
          </a:prstGeom>
          <a:solidFill>
            <a:srgbClr val="F4CCCC"/>
          </a:solidFill>
          <a:ln w="9525" cap="flat" cmpd="sng">
            <a:solidFill>
              <a:srgbClr val="FF0000"/>
            </a:solidFill>
            <a:prstDash val="dash"/>
            <a:round/>
            <a:headEnd type="none" w="med" len="med"/>
            <a:tailEnd type="none" w="med" len="med"/>
          </a:ln>
          <a:effectLst>
            <a:outerShdw blurRad="39999" dist="23000" dir="5400000" rotWithShape="0">
              <a:srgbClr val="000000">
                <a:alpha val="34510"/>
              </a:srgbClr>
            </a:outerShdw>
          </a:effectLst>
        </p:spPr>
        <p:txBody>
          <a:bodyPr wrap="square" lIns="68575" tIns="34275" rIns="68575" bIns="34275" anchor="ctr" anchorCtr="0">
            <a:noAutofit/>
          </a:bodyPr>
          <a:lstStyle/>
          <a:p>
            <a:pPr marL="0" marR="0" lvl="0" indent="0" algn="ctr" rtl="0">
              <a:spcBef>
                <a:spcPts val="0"/>
              </a:spcBef>
              <a:buClr>
                <a:schemeClr val="lt1"/>
              </a:buClr>
              <a:buSzPct val="25000"/>
              <a:buFont typeface="Calibri"/>
              <a:buNone/>
            </a:pPr>
            <a:r>
              <a:rPr lang="en" sz="1100">
                <a:latin typeface="Droid Sans"/>
                <a:ea typeface="Droid Sans"/>
                <a:cs typeface="Droid Sans"/>
                <a:sym typeface="Droid Sans"/>
              </a:rPr>
              <a:t>gNMI vX</a:t>
            </a:r>
          </a:p>
        </p:txBody>
      </p:sp>
      <p:sp>
        <p:nvSpPr>
          <p:cNvPr id="1783" name="Shape 1783"/>
          <p:cNvSpPr/>
          <p:nvPr/>
        </p:nvSpPr>
        <p:spPr>
          <a:xfrm>
            <a:off x="3854212" y="3223579"/>
            <a:ext cx="1058700" cy="209100"/>
          </a:xfrm>
          <a:prstGeom prst="rect">
            <a:avLst/>
          </a:prstGeom>
          <a:solidFill>
            <a:srgbClr val="F4CCCC"/>
          </a:solidFill>
          <a:ln w="9525" cap="flat" cmpd="sng">
            <a:solidFill>
              <a:srgbClr val="FF0000"/>
            </a:solidFill>
            <a:prstDash val="dash"/>
            <a:round/>
            <a:headEnd type="none" w="med" len="med"/>
            <a:tailEnd type="none" w="med" len="med"/>
          </a:ln>
          <a:effectLst>
            <a:outerShdw blurRad="39999" dist="23000" dir="5400000" rotWithShape="0">
              <a:srgbClr val="000000">
                <a:alpha val="34510"/>
              </a:srgbClr>
            </a:outerShdw>
          </a:effectLst>
        </p:spPr>
        <p:txBody>
          <a:bodyPr wrap="square" lIns="68575" tIns="34275" rIns="68575" bIns="34275" anchor="ctr" anchorCtr="0">
            <a:noAutofit/>
          </a:bodyPr>
          <a:lstStyle/>
          <a:p>
            <a:pPr marL="0" marR="0" lvl="0" indent="0" algn="ctr" rtl="0">
              <a:spcBef>
                <a:spcPts val="0"/>
              </a:spcBef>
              <a:buClr>
                <a:schemeClr val="lt1"/>
              </a:buClr>
              <a:buSzPct val="25000"/>
              <a:buFont typeface="Calibri"/>
              <a:buNone/>
            </a:pPr>
            <a:r>
              <a:rPr lang="en" sz="1100">
                <a:latin typeface="Droid Sans"/>
                <a:ea typeface="Droid Sans"/>
                <a:cs typeface="Droid Sans"/>
                <a:sym typeface="Droid Sans"/>
              </a:rPr>
              <a:t>gNMI vX</a:t>
            </a:r>
          </a:p>
        </p:txBody>
      </p:sp>
      <p:sp>
        <p:nvSpPr>
          <p:cNvPr id="1785" name="Shape 1785"/>
          <p:cNvSpPr txBox="1">
            <a:spLocks noGrp="1"/>
          </p:cNvSpPr>
          <p:nvPr>
            <p:ph type="sldNum" idx="12"/>
          </p:nvPr>
        </p:nvSpPr>
        <p:spPr>
          <a:xfrm>
            <a:off x="8472457" y="4663216"/>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66</a:t>
            </a:fld>
            <a:endParaRPr lang="en"/>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789"/>
        <p:cNvGrpSpPr/>
        <p:nvPr/>
      </p:nvGrpSpPr>
      <p:grpSpPr>
        <a:xfrm>
          <a:off x="0" y="0"/>
          <a:ext cx="0" cy="0"/>
          <a:chOff x="0" y="0"/>
          <a:chExt cx="0" cy="0"/>
        </a:xfrm>
      </p:grpSpPr>
      <p:sp>
        <p:nvSpPr>
          <p:cNvPr id="1790" name="Shape 1790"/>
          <p:cNvSpPr txBox="1">
            <a:spLocks noGrp="1"/>
          </p:cNvSpPr>
          <p:nvPr>
            <p:ph type="title"/>
          </p:nvPr>
        </p:nvSpPr>
        <p:spPr>
          <a:xfrm>
            <a:off x="311700" y="140225"/>
            <a:ext cx="8520600" cy="572700"/>
          </a:xfrm>
          <a:prstGeom prst="rect">
            <a:avLst/>
          </a:prstGeom>
        </p:spPr>
        <p:txBody>
          <a:bodyPr wrap="square" lIns="91425" tIns="91425" rIns="91425" bIns="91425" anchor="b" anchorCtr="0">
            <a:noAutofit/>
          </a:bodyPr>
          <a:lstStyle/>
          <a:p>
            <a:pPr lvl="0" rtl="0">
              <a:spcBef>
                <a:spcPts val="0"/>
              </a:spcBef>
              <a:buNone/>
            </a:pPr>
            <a:r>
              <a:rPr lang="en"/>
              <a:t>Flow Objective Abstraction</a:t>
            </a:r>
          </a:p>
        </p:txBody>
      </p:sp>
      <p:pic>
        <p:nvPicPr>
          <p:cNvPr id="1791" name="Shape 1791"/>
          <p:cNvPicPr preferRelativeResize="0"/>
          <p:nvPr/>
        </p:nvPicPr>
        <p:blipFill>
          <a:blip r:embed="rId3">
            <a:alphaModFix/>
          </a:blip>
          <a:stretch>
            <a:fillRect/>
          </a:stretch>
        </p:blipFill>
        <p:spPr>
          <a:xfrm>
            <a:off x="1709662" y="1413625"/>
            <a:ext cx="5724675" cy="3572774"/>
          </a:xfrm>
          <a:prstGeom prst="rect">
            <a:avLst/>
          </a:prstGeom>
          <a:noFill/>
          <a:ln>
            <a:noFill/>
          </a:ln>
        </p:spPr>
      </p:pic>
      <p:sp>
        <p:nvSpPr>
          <p:cNvPr id="1792" name="Shape 1792"/>
          <p:cNvSpPr txBox="1"/>
          <p:nvPr/>
        </p:nvSpPr>
        <p:spPr>
          <a:xfrm>
            <a:off x="123425" y="857175"/>
            <a:ext cx="8886000" cy="556500"/>
          </a:xfrm>
          <a:prstGeom prst="rect">
            <a:avLst/>
          </a:prstGeom>
          <a:noFill/>
          <a:ln>
            <a:noFill/>
          </a:ln>
        </p:spPr>
        <p:txBody>
          <a:bodyPr wrap="square" lIns="91425" tIns="91425" rIns="91425" bIns="91425" anchor="t" anchorCtr="0">
            <a:noAutofit/>
          </a:bodyPr>
          <a:lstStyle/>
          <a:p>
            <a:pPr marL="457200" lvl="0" indent="-228600" rtl="0">
              <a:spcBef>
                <a:spcPts val="0"/>
              </a:spcBef>
              <a:buChar char="●"/>
            </a:pPr>
            <a:r>
              <a:rPr lang="en" b="1"/>
              <a:t>Problem: </a:t>
            </a:r>
            <a:r>
              <a:rPr lang="en"/>
              <a:t> Applications currently must be pipeline aware, effectively making applicable on specific HW.</a:t>
            </a:r>
          </a:p>
          <a:p>
            <a:pPr lvl="0" algn="ctr" rtl="0">
              <a:spcBef>
                <a:spcPts val="0"/>
              </a:spcBef>
              <a:buNone/>
            </a:pPr>
            <a:r>
              <a:rPr lang="en" b="1">
                <a:solidFill>
                  <a:srgbClr val="FF0000"/>
                </a:solidFill>
              </a:rPr>
              <a:t>Flow objectives enable developers to write applications once for all pipelines</a:t>
            </a:r>
          </a:p>
          <a:p>
            <a:pPr lvl="0" rtl="0">
              <a:spcBef>
                <a:spcPts val="0"/>
              </a:spcBef>
              <a:buNone/>
            </a:pPr>
            <a:endParaRPr>
              <a:solidFill>
                <a:srgbClr val="FF0000"/>
              </a:solidFill>
            </a:endParaRPr>
          </a:p>
        </p:txBody>
      </p:sp>
      <p:pic>
        <p:nvPicPr>
          <p:cNvPr id="1793" name="Shape 1793"/>
          <p:cNvPicPr preferRelativeResize="0"/>
          <p:nvPr/>
        </p:nvPicPr>
        <p:blipFill>
          <a:blip r:embed="rId4">
            <a:alphaModFix/>
          </a:blip>
          <a:stretch>
            <a:fillRect/>
          </a:stretch>
        </p:blipFill>
        <p:spPr>
          <a:xfrm>
            <a:off x="2221475" y="2484025"/>
            <a:ext cx="5116174" cy="302150"/>
          </a:xfrm>
          <a:prstGeom prst="rect">
            <a:avLst/>
          </a:prstGeom>
          <a:noFill/>
          <a:ln>
            <a:noFill/>
          </a:ln>
        </p:spPr>
      </p:pic>
      <p:sp>
        <p:nvSpPr>
          <p:cNvPr id="1794" name="Shape 1794"/>
          <p:cNvSpPr/>
          <p:nvPr/>
        </p:nvSpPr>
        <p:spPr>
          <a:xfrm>
            <a:off x="5890300" y="1261100"/>
            <a:ext cx="3029346" cy="2401002"/>
          </a:xfrm>
          <a:prstGeom prst="irregularSeal1">
            <a:avLst/>
          </a:prstGeom>
          <a:solidFill>
            <a:srgbClr val="F4CCCC"/>
          </a:solidFill>
          <a:ln w="19050" cap="flat" cmpd="sng">
            <a:solidFill>
              <a:schemeClr val="dk2"/>
            </a:solidFill>
            <a:prstDash val="solid"/>
            <a:round/>
            <a:headEnd type="none" w="med" len="med"/>
            <a:tailEnd type="none" w="med" len="med"/>
          </a:ln>
        </p:spPr>
        <p:txBody>
          <a:bodyPr wrap="square" lIns="91425" tIns="91425" rIns="91425" bIns="91425" anchor="ctr" anchorCtr="0">
            <a:noAutofit/>
          </a:bodyPr>
          <a:lstStyle/>
          <a:p>
            <a:pPr lvl="0" algn="ctr" rtl="0">
              <a:spcBef>
                <a:spcPts val="0"/>
              </a:spcBef>
              <a:buNone/>
            </a:pPr>
            <a:r>
              <a:rPr lang="en"/>
              <a:t>First attempt at interoperability between OF 1.3 switch</a:t>
            </a:r>
          </a:p>
        </p:txBody>
      </p:sp>
      <p:sp>
        <p:nvSpPr>
          <p:cNvPr id="1795" name="Shape 1795"/>
          <p:cNvSpPr txBox="1">
            <a:spLocks noGrp="1"/>
          </p:cNvSpPr>
          <p:nvPr>
            <p:ph type="sldNum" idx="12"/>
          </p:nvPr>
        </p:nvSpPr>
        <p:spPr>
          <a:xfrm>
            <a:off x="8472457" y="4663216"/>
            <a:ext cx="548700" cy="393600"/>
          </a:xfrm>
          <a:prstGeom prst="rect">
            <a:avLst/>
          </a:prstGeom>
        </p:spPr>
        <p:txBody>
          <a:bodyPr wrap="square" lIns="91425" tIns="91425" rIns="91425" bIns="91425" anchor="ctr" anchorCtr="0">
            <a:noAutofit/>
          </a:bodyPr>
          <a:lstStyle/>
          <a:p>
            <a:pPr lvl="0" rtl="0">
              <a:spcBef>
                <a:spcPts val="0"/>
              </a:spcBef>
              <a:buNone/>
            </a:pPr>
            <a:fld id="{00000000-1234-1234-1234-123412341234}" type="slidenum">
              <a:rPr lang="en"/>
              <a:t>67</a:t>
            </a:fld>
            <a:endParaRPr lang="e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94"/>
                                        </p:tgtEl>
                                        <p:attrNameLst>
                                          <p:attrName>style.visibility</p:attrName>
                                        </p:attrNameLst>
                                      </p:cBhvr>
                                      <p:to>
                                        <p:strVal val="visible"/>
                                      </p:to>
                                    </p:set>
                                    <p:animEffect transition="in" filter="fade">
                                      <p:cBhvr>
                                        <p:cTn id="7" dur="1000"/>
                                        <p:tgtEl>
                                          <p:spTgt spid="17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799"/>
        <p:cNvGrpSpPr/>
        <p:nvPr/>
      </p:nvGrpSpPr>
      <p:grpSpPr>
        <a:xfrm>
          <a:off x="0" y="0"/>
          <a:ext cx="0" cy="0"/>
          <a:chOff x="0" y="0"/>
          <a:chExt cx="0" cy="0"/>
        </a:xfrm>
      </p:grpSpPr>
      <p:sp>
        <p:nvSpPr>
          <p:cNvPr id="1800" name="Shape 1800"/>
          <p:cNvSpPr/>
          <p:nvPr/>
        </p:nvSpPr>
        <p:spPr>
          <a:xfrm>
            <a:off x="1040418" y="1303762"/>
            <a:ext cx="2301000" cy="387000"/>
          </a:xfrm>
          <a:prstGeom prst="rect">
            <a:avLst/>
          </a:prstGeom>
          <a:solidFill>
            <a:srgbClr val="999999"/>
          </a:solidFill>
          <a:ln w="12700" cap="flat" cmpd="sng">
            <a:solidFill>
              <a:srgbClr val="31538F"/>
            </a:solidFill>
            <a:prstDash val="solid"/>
            <a:miter lim="8000"/>
            <a:headEnd type="none" w="med" len="med"/>
            <a:tailEnd type="none" w="med" len="med"/>
          </a:ln>
        </p:spPr>
        <p:txBody>
          <a:bodyPr wrap="square" lIns="68575" tIns="34275" rIns="68575" bIns="34275" anchor="ctr" anchorCtr="0">
            <a:noAutofit/>
          </a:bodyPr>
          <a:lstStyle/>
          <a:p>
            <a:pPr marL="0" marR="0" lvl="0" indent="0" algn="ctr" rtl="0">
              <a:spcBef>
                <a:spcPts val="0"/>
              </a:spcBef>
              <a:buSzPct val="25000"/>
              <a:buNone/>
            </a:pPr>
            <a:r>
              <a:rPr lang="en" sz="1400"/>
              <a:t>Flow Rule Driver Provider</a:t>
            </a:r>
          </a:p>
        </p:txBody>
      </p:sp>
      <p:sp>
        <p:nvSpPr>
          <p:cNvPr id="1801" name="Shape 1801"/>
          <p:cNvSpPr/>
          <p:nvPr/>
        </p:nvSpPr>
        <p:spPr>
          <a:xfrm>
            <a:off x="3711612" y="1695531"/>
            <a:ext cx="2721900" cy="387000"/>
          </a:xfrm>
          <a:prstGeom prst="rect">
            <a:avLst/>
          </a:prstGeom>
          <a:solidFill>
            <a:srgbClr val="F4CCCC"/>
          </a:solidFill>
          <a:ln w="12700" cap="flat" cmpd="sng">
            <a:solidFill>
              <a:srgbClr val="FF0000"/>
            </a:solidFill>
            <a:prstDash val="dash"/>
            <a:miter lim="8000"/>
            <a:headEnd type="none" w="med" len="med"/>
            <a:tailEnd type="none" w="med" len="med"/>
          </a:ln>
        </p:spPr>
        <p:txBody>
          <a:bodyPr wrap="square" lIns="68575" tIns="34275" rIns="68575" bIns="34275" anchor="ctr" anchorCtr="0">
            <a:noAutofit/>
          </a:bodyPr>
          <a:lstStyle/>
          <a:p>
            <a:pPr marL="0" marR="0" lvl="0" indent="0" algn="ctr" rtl="0">
              <a:spcBef>
                <a:spcPts val="0"/>
              </a:spcBef>
              <a:buSzPct val="25000"/>
              <a:buNone/>
            </a:pPr>
            <a:r>
              <a:rPr lang="en" sz="1400">
                <a:latin typeface="Arial"/>
                <a:ea typeface="Arial"/>
                <a:cs typeface="Arial"/>
                <a:sym typeface="Arial"/>
              </a:rPr>
              <a:t>Pi Flow Rule Translat</a:t>
            </a:r>
            <a:r>
              <a:rPr lang="en" sz="1400"/>
              <a:t>ion </a:t>
            </a:r>
            <a:r>
              <a:rPr lang="en" sz="1400">
                <a:latin typeface="Arial"/>
                <a:ea typeface="Arial"/>
                <a:cs typeface="Arial"/>
                <a:sym typeface="Arial"/>
              </a:rPr>
              <a:t>Service</a:t>
            </a:r>
          </a:p>
        </p:txBody>
      </p:sp>
      <p:cxnSp>
        <p:nvCxnSpPr>
          <p:cNvPr id="1802" name="Shape 1802"/>
          <p:cNvCxnSpPr>
            <a:stCxn id="1803" idx="3"/>
            <a:endCxn id="1801" idx="2"/>
          </p:cNvCxnSpPr>
          <p:nvPr/>
        </p:nvCxnSpPr>
        <p:spPr>
          <a:xfrm rot="10800000" flipH="1">
            <a:off x="3676162" y="2082675"/>
            <a:ext cx="1396500" cy="1133700"/>
          </a:xfrm>
          <a:prstGeom prst="curvedConnector2">
            <a:avLst/>
          </a:prstGeom>
          <a:noFill/>
          <a:ln w="38100" cap="flat" cmpd="sng">
            <a:solidFill>
              <a:srgbClr val="000000"/>
            </a:solidFill>
            <a:prstDash val="solid"/>
            <a:miter lim="8000"/>
            <a:headEnd type="triangle" w="med" len="med"/>
            <a:tailEnd type="triangle" w="lg" len="lg"/>
          </a:ln>
        </p:spPr>
      </p:cxnSp>
      <p:sp>
        <p:nvSpPr>
          <p:cNvPr id="1804" name="Shape 1804"/>
          <p:cNvSpPr txBox="1"/>
          <p:nvPr/>
        </p:nvSpPr>
        <p:spPr>
          <a:xfrm>
            <a:off x="4948931" y="2611031"/>
            <a:ext cx="2084700" cy="276900"/>
          </a:xfrm>
          <a:prstGeom prst="rect">
            <a:avLst/>
          </a:prstGeom>
          <a:noFill/>
          <a:ln>
            <a:noFill/>
          </a:ln>
        </p:spPr>
        <p:txBody>
          <a:bodyPr wrap="square" lIns="68575" tIns="34275" rIns="68575" bIns="34275" anchor="t" anchorCtr="0">
            <a:noAutofit/>
          </a:bodyPr>
          <a:lstStyle/>
          <a:p>
            <a:pPr marL="0" marR="0" lvl="0" indent="0" algn="l" rtl="0">
              <a:spcBef>
                <a:spcPts val="0"/>
              </a:spcBef>
              <a:buSzPct val="25000"/>
              <a:buNone/>
            </a:pPr>
            <a:r>
              <a:rPr lang="en" sz="1100">
                <a:solidFill>
                  <a:schemeClr val="dk1"/>
                </a:solidFill>
              </a:rPr>
              <a:t>translate(FlowRule, Device)</a:t>
            </a:r>
          </a:p>
          <a:p>
            <a:pPr marL="0" marR="0" lvl="0" indent="0" algn="l" rtl="0">
              <a:spcBef>
                <a:spcPts val="0"/>
              </a:spcBef>
              <a:buNone/>
            </a:pPr>
            <a:endParaRPr sz="1100">
              <a:solidFill>
                <a:schemeClr val="dk1"/>
              </a:solidFill>
            </a:endParaRPr>
          </a:p>
        </p:txBody>
      </p:sp>
      <p:cxnSp>
        <p:nvCxnSpPr>
          <p:cNvPr id="1805" name="Shape 1805"/>
          <p:cNvCxnSpPr>
            <a:stCxn id="1800" idx="2"/>
            <a:endCxn id="1803" idx="0"/>
          </p:cNvCxnSpPr>
          <p:nvPr/>
        </p:nvCxnSpPr>
        <p:spPr>
          <a:xfrm rot="-5400000" flipH="1">
            <a:off x="1687518" y="2194162"/>
            <a:ext cx="1255800" cy="249000"/>
          </a:xfrm>
          <a:prstGeom prst="curvedConnector3">
            <a:avLst>
              <a:gd name="adj1" fmla="val 50004"/>
            </a:avLst>
          </a:prstGeom>
          <a:noFill/>
          <a:ln w="38100" cap="flat" cmpd="sng">
            <a:solidFill>
              <a:srgbClr val="000000"/>
            </a:solidFill>
            <a:prstDash val="solid"/>
            <a:miter lim="8000"/>
            <a:headEnd type="none" w="med" len="med"/>
            <a:tailEnd type="triangle" w="lg" len="lg"/>
          </a:ln>
        </p:spPr>
      </p:cxnSp>
      <p:sp>
        <p:nvSpPr>
          <p:cNvPr id="1806" name="Shape 1806"/>
          <p:cNvSpPr txBox="1">
            <a:spLocks noGrp="1"/>
          </p:cNvSpPr>
          <p:nvPr>
            <p:ph type="title"/>
          </p:nvPr>
        </p:nvSpPr>
        <p:spPr>
          <a:xfrm>
            <a:off x="311700" y="140225"/>
            <a:ext cx="8520600" cy="572700"/>
          </a:xfrm>
          <a:prstGeom prst="rect">
            <a:avLst/>
          </a:prstGeom>
          <a:noFill/>
          <a:ln>
            <a:noFill/>
          </a:ln>
        </p:spPr>
        <p:txBody>
          <a:bodyPr wrap="square" lIns="68575" tIns="34275" rIns="68575" bIns="34275" anchor="ctr" anchorCtr="0">
            <a:noAutofit/>
          </a:bodyPr>
          <a:lstStyle/>
          <a:p>
            <a:pPr marL="0" marR="0" lvl="0" indent="0" algn="l" rtl="0">
              <a:lnSpc>
                <a:spcPct val="90000"/>
              </a:lnSpc>
              <a:spcBef>
                <a:spcPts val="0"/>
              </a:spcBef>
              <a:buClr>
                <a:schemeClr val="dk1"/>
              </a:buClr>
              <a:buSzPct val="25000"/>
              <a:buFont typeface="Arial"/>
              <a:buNone/>
            </a:pPr>
            <a:r>
              <a:rPr lang="en" sz="2700" b="1">
                <a:latin typeface="Droid Sans"/>
                <a:ea typeface="Droid Sans"/>
                <a:cs typeface="Droid Sans"/>
                <a:sym typeface="Droid Sans"/>
              </a:rPr>
              <a:t>Flow rule provider architecture</a:t>
            </a:r>
          </a:p>
        </p:txBody>
      </p:sp>
      <p:cxnSp>
        <p:nvCxnSpPr>
          <p:cNvPr id="1807" name="Shape 1807"/>
          <p:cNvCxnSpPr/>
          <p:nvPr/>
        </p:nvCxnSpPr>
        <p:spPr>
          <a:xfrm>
            <a:off x="-119193" y="2363681"/>
            <a:ext cx="9681900" cy="0"/>
          </a:xfrm>
          <a:prstGeom prst="straightConnector1">
            <a:avLst/>
          </a:prstGeom>
          <a:noFill/>
          <a:ln w="28575" cap="flat" cmpd="sng">
            <a:solidFill>
              <a:schemeClr val="dk2"/>
            </a:solidFill>
            <a:prstDash val="dash"/>
            <a:round/>
            <a:headEnd type="none" w="lg" len="lg"/>
            <a:tailEnd type="none" w="lg" len="lg"/>
          </a:ln>
        </p:spPr>
      </p:cxnSp>
      <p:sp>
        <p:nvSpPr>
          <p:cNvPr id="1808" name="Shape 1808"/>
          <p:cNvSpPr txBox="1"/>
          <p:nvPr/>
        </p:nvSpPr>
        <p:spPr>
          <a:xfrm>
            <a:off x="111150" y="1915556"/>
            <a:ext cx="843600" cy="276900"/>
          </a:xfrm>
          <a:prstGeom prst="rect">
            <a:avLst/>
          </a:prstGeom>
          <a:noFill/>
          <a:ln>
            <a:noFill/>
          </a:ln>
        </p:spPr>
        <p:txBody>
          <a:bodyPr wrap="square" lIns="68575" tIns="68575" rIns="68575" bIns="68575" anchor="t" anchorCtr="0">
            <a:noAutofit/>
          </a:bodyPr>
          <a:lstStyle/>
          <a:p>
            <a:pPr lvl="0" rtl="0">
              <a:spcBef>
                <a:spcPts val="0"/>
              </a:spcBef>
              <a:buNone/>
            </a:pPr>
            <a:r>
              <a:rPr lang="en" sz="1800" b="1">
                <a:solidFill>
                  <a:srgbClr val="999999"/>
                </a:solidFill>
              </a:rPr>
              <a:t>Core</a:t>
            </a:r>
          </a:p>
        </p:txBody>
      </p:sp>
      <p:sp>
        <p:nvSpPr>
          <p:cNvPr id="1803" name="Shape 1803"/>
          <p:cNvSpPr/>
          <p:nvPr/>
        </p:nvSpPr>
        <p:spPr>
          <a:xfrm>
            <a:off x="1203562" y="2946525"/>
            <a:ext cx="2472599" cy="539700"/>
          </a:xfrm>
          <a:prstGeom prst="rect">
            <a:avLst/>
          </a:prstGeom>
          <a:solidFill>
            <a:schemeClr val="accent1"/>
          </a:solidFill>
          <a:ln w="12700" cap="flat" cmpd="sng">
            <a:solidFill>
              <a:srgbClr val="31538F"/>
            </a:solidFill>
            <a:prstDash val="solid"/>
            <a:miter lim="8000"/>
            <a:headEnd type="none" w="med" len="med"/>
            <a:tailEnd type="none" w="med" len="med"/>
          </a:ln>
        </p:spPr>
        <p:txBody>
          <a:bodyPr wrap="square" lIns="68575" tIns="34275" rIns="68575" bIns="34275" anchor="ctr" anchorCtr="0">
            <a:noAutofit/>
          </a:bodyPr>
          <a:lstStyle/>
          <a:p>
            <a:pPr marL="0" marR="0" lvl="0" indent="0" algn="ctr" rtl="0">
              <a:spcBef>
                <a:spcPts val="0"/>
              </a:spcBef>
              <a:buNone/>
            </a:pPr>
            <a:r>
              <a:rPr lang="en">
                <a:solidFill>
                  <a:srgbClr val="FFFFFF"/>
                </a:solidFill>
              </a:rPr>
              <a:t>P4 Runtime </a:t>
            </a:r>
            <a:r>
              <a:rPr lang="en" sz="1400">
                <a:solidFill>
                  <a:srgbClr val="FFFFFF"/>
                </a:solidFill>
              </a:rPr>
              <a:t>Flow Rule Programmable Impl</a:t>
            </a:r>
          </a:p>
        </p:txBody>
      </p:sp>
      <p:sp>
        <p:nvSpPr>
          <p:cNvPr id="1809" name="Shape 1809"/>
          <p:cNvSpPr/>
          <p:nvPr/>
        </p:nvSpPr>
        <p:spPr>
          <a:xfrm>
            <a:off x="4608506" y="695850"/>
            <a:ext cx="2834400" cy="387000"/>
          </a:xfrm>
          <a:prstGeom prst="rect">
            <a:avLst/>
          </a:prstGeom>
          <a:solidFill>
            <a:srgbClr val="F4CCCC"/>
          </a:solidFill>
          <a:ln w="12700" cap="flat" cmpd="sng">
            <a:solidFill>
              <a:srgbClr val="FF0000"/>
            </a:solidFill>
            <a:prstDash val="dash"/>
            <a:miter lim="8000"/>
            <a:headEnd type="none" w="med" len="med"/>
            <a:tailEnd type="none" w="med" len="med"/>
          </a:ln>
        </p:spPr>
        <p:txBody>
          <a:bodyPr wrap="square" lIns="68575" tIns="34275" rIns="68575" bIns="34275" anchor="ctr" anchorCtr="0">
            <a:noAutofit/>
          </a:bodyPr>
          <a:lstStyle/>
          <a:p>
            <a:pPr marL="0" marR="0" lvl="0" indent="0" algn="ctr" rtl="0">
              <a:spcBef>
                <a:spcPts val="0"/>
              </a:spcBef>
              <a:buSzPct val="25000"/>
              <a:buNone/>
            </a:pPr>
            <a:r>
              <a:rPr lang="en" sz="1400"/>
              <a:t>Pi Pipeconf Manager</a:t>
            </a:r>
          </a:p>
        </p:txBody>
      </p:sp>
      <p:cxnSp>
        <p:nvCxnSpPr>
          <p:cNvPr id="1810" name="Shape 1810"/>
          <p:cNvCxnSpPr>
            <a:stCxn id="1801" idx="0"/>
            <a:endCxn id="1809" idx="2"/>
          </p:cNvCxnSpPr>
          <p:nvPr/>
        </p:nvCxnSpPr>
        <p:spPr>
          <a:xfrm rot="-5400000">
            <a:off x="5242812" y="912681"/>
            <a:ext cx="612600" cy="953100"/>
          </a:xfrm>
          <a:prstGeom prst="curvedConnector3">
            <a:avLst>
              <a:gd name="adj1" fmla="val 50007"/>
            </a:avLst>
          </a:prstGeom>
          <a:noFill/>
          <a:ln w="38100" cap="flat" cmpd="sng">
            <a:solidFill>
              <a:srgbClr val="000000"/>
            </a:solidFill>
            <a:prstDash val="solid"/>
            <a:miter lim="8000"/>
            <a:headEnd type="none" w="med" len="med"/>
            <a:tailEnd type="triangle" w="lg" len="lg"/>
          </a:ln>
        </p:spPr>
      </p:cxnSp>
      <p:sp>
        <p:nvSpPr>
          <p:cNvPr id="1811" name="Shape 1811"/>
          <p:cNvSpPr txBox="1"/>
          <p:nvPr/>
        </p:nvSpPr>
        <p:spPr>
          <a:xfrm>
            <a:off x="5318643" y="1389993"/>
            <a:ext cx="2208600" cy="276900"/>
          </a:xfrm>
          <a:prstGeom prst="rect">
            <a:avLst/>
          </a:prstGeom>
          <a:noFill/>
          <a:ln>
            <a:noFill/>
          </a:ln>
        </p:spPr>
        <p:txBody>
          <a:bodyPr wrap="square" lIns="68575" tIns="34275" rIns="68575" bIns="34275" anchor="t" anchorCtr="0">
            <a:noAutofit/>
          </a:bodyPr>
          <a:lstStyle/>
          <a:p>
            <a:pPr marL="0" marR="0" lvl="0" indent="0" algn="l" rtl="0">
              <a:spcBef>
                <a:spcPts val="0"/>
              </a:spcBef>
              <a:buSzPct val="25000"/>
              <a:buNone/>
            </a:pPr>
            <a:r>
              <a:rPr lang="en" sz="1100">
                <a:solidFill>
                  <a:schemeClr val="dk1"/>
                </a:solidFill>
              </a:rPr>
              <a:t>getPipelineConfiguration(Device)</a:t>
            </a:r>
          </a:p>
        </p:txBody>
      </p:sp>
      <p:sp>
        <p:nvSpPr>
          <p:cNvPr id="1812" name="Shape 1812"/>
          <p:cNvSpPr txBox="1"/>
          <p:nvPr/>
        </p:nvSpPr>
        <p:spPr>
          <a:xfrm>
            <a:off x="668062" y="1834125"/>
            <a:ext cx="1458900" cy="276900"/>
          </a:xfrm>
          <a:prstGeom prst="rect">
            <a:avLst/>
          </a:prstGeom>
          <a:noFill/>
          <a:ln>
            <a:noFill/>
          </a:ln>
        </p:spPr>
        <p:txBody>
          <a:bodyPr wrap="square" lIns="68575" tIns="34275" rIns="68575" bIns="34275" anchor="t" anchorCtr="0">
            <a:noAutofit/>
          </a:bodyPr>
          <a:lstStyle/>
          <a:p>
            <a:pPr marL="0" marR="0" lvl="0" indent="0" algn="r" rtl="0">
              <a:spcBef>
                <a:spcPts val="0"/>
              </a:spcBef>
              <a:buSzPct val="25000"/>
              <a:buNone/>
            </a:pPr>
            <a:r>
              <a:rPr lang="en" sz="1100">
                <a:solidFill>
                  <a:schemeClr val="dk1"/>
                </a:solidFill>
              </a:rPr>
              <a:t>Get/Apply/Remove</a:t>
            </a:r>
          </a:p>
          <a:p>
            <a:pPr marL="0" marR="0" lvl="0" indent="0" algn="r" rtl="0">
              <a:spcBef>
                <a:spcPts val="0"/>
              </a:spcBef>
              <a:buSzPct val="25000"/>
              <a:buNone/>
            </a:pPr>
            <a:r>
              <a:rPr lang="en" sz="1100">
                <a:solidFill>
                  <a:schemeClr val="dk1"/>
                </a:solidFill>
              </a:rPr>
              <a:t>FlowRule</a:t>
            </a:r>
          </a:p>
        </p:txBody>
      </p:sp>
      <p:sp>
        <p:nvSpPr>
          <p:cNvPr id="1813" name="Shape 1813"/>
          <p:cNvSpPr/>
          <p:nvPr/>
        </p:nvSpPr>
        <p:spPr>
          <a:xfrm>
            <a:off x="5053556" y="3921487"/>
            <a:ext cx="1751400" cy="876300"/>
          </a:xfrm>
          <a:prstGeom prst="rect">
            <a:avLst/>
          </a:prstGeom>
          <a:solidFill>
            <a:schemeClr val="accent1"/>
          </a:solidFill>
          <a:ln w="12700" cap="flat" cmpd="sng">
            <a:solidFill>
              <a:srgbClr val="31538F"/>
            </a:solidFill>
            <a:prstDash val="solid"/>
            <a:miter lim="8000"/>
            <a:headEnd type="none" w="med" len="med"/>
            <a:tailEnd type="none" w="med" len="med"/>
          </a:ln>
        </p:spPr>
        <p:txBody>
          <a:bodyPr wrap="square" lIns="68575" tIns="34275" rIns="68575" bIns="34275" anchor="ctr" anchorCtr="0">
            <a:noAutofit/>
          </a:bodyPr>
          <a:lstStyle/>
          <a:p>
            <a:pPr marL="0" marR="0" lvl="0" indent="0" algn="ctr" rtl="0">
              <a:spcBef>
                <a:spcPts val="0"/>
              </a:spcBef>
              <a:buSzPct val="25000"/>
              <a:buNone/>
            </a:pPr>
            <a:r>
              <a:rPr lang="en" sz="1400">
                <a:solidFill>
                  <a:schemeClr val="lt1"/>
                </a:solidFill>
              </a:rPr>
              <a:t>gRPC</a:t>
            </a:r>
          </a:p>
          <a:p>
            <a:pPr marL="0" marR="0" lvl="0" indent="0" algn="ctr" rtl="0">
              <a:spcBef>
                <a:spcPts val="0"/>
              </a:spcBef>
              <a:buSzPct val="25000"/>
              <a:buNone/>
            </a:pPr>
            <a:r>
              <a:rPr lang="en" sz="1400">
                <a:solidFill>
                  <a:schemeClr val="lt1"/>
                </a:solidFill>
              </a:rPr>
              <a:t>controller</a:t>
            </a:r>
          </a:p>
        </p:txBody>
      </p:sp>
      <p:cxnSp>
        <p:nvCxnSpPr>
          <p:cNvPr id="1814" name="Shape 1814"/>
          <p:cNvCxnSpPr>
            <a:stCxn id="1803" idx="2"/>
            <a:endCxn id="1813" idx="1"/>
          </p:cNvCxnSpPr>
          <p:nvPr/>
        </p:nvCxnSpPr>
        <p:spPr>
          <a:xfrm rot="-5400000" flipH="1">
            <a:off x="3310012" y="2616075"/>
            <a:ext cx="873300" cy="2613599"/>
          </a:xfrm>
          <a:prstGeom prst="curvedConnector2">
            <a:avLst/>
          </a:prstGeom>
          <a:noFill/>
          <a:ln w="38100" cap="flat" cmpd="sng">
            <a:solidFill>
              <a:srgbClr val="000000"/>
            </a:solidFill>
            <a:prstDash val="solid"/>
            <a:miter lim="8000"/>
            <a:headEnd type="none" w="med" len="med"/>
            <a:tailEnd type="triangle" w="lg" len="lg"/>
          </a:ln>
        </p:spPr>
      </p:cxnSp>
      <p:sp>
        <p:nvSpPr>
          <p:cNvPr id="1815" name="Shape 1815"/>
          <p:cNvSpPr txBox="1"/>
          <p:nvPr/>
        </p:nvSpPr>
        <p:spPr>
          <a:xfrm>
            <a:off x="7527243" y="2470200"/>
            <a:ext cx="1567200" cy="387000"/>
          </a:xfrm>
          <a:prstGeom prst="rect">
            <a:avLst/>
          </a:prstGeom>
          <a:noFill/>
          <a:ln>
            <a:noFill/>
          </a:ln>
        </p:spPr>
        <p:txBody>
          <a:bodyPr wrap="square" lIns="68575" tIns="68575" rIns="68575" bIns="68575" anchor="t" anchorCtr="0">
            <a:noAutofit/>
          </a:bodyPr>
          <a:lstStyle/>
          <a:p>
            <a:pPr lvl="0" rtl="0">
              <a:spcBef>
                <a:spcPts val="0"/>
              </a:spcBef>
              <a:buNone/>
            </a:pPr>
            <a:r>
              <a:rPr lang="en" sz="1800" b="1">
                <a:solidFill>
                  <a:srgbClr val="999999"/>
                </a:solidFill>
              </a:rPr>
              <a:t>Southbound</a:t>
            </a:r>
          </a:p>
        </p:txBody>
      </p:sp>
      <p:sp>
        <p:nvSpPr>
          <p:cNvPr id="1816" name="Shape 1816"/>
          <p:cNvSpPr txBox="1">
            <a:spLocks noGrp="1"/>
          </p:cNvSpPr>
          <p:nvPr>
            <p:ph type="sldNum" idx="12"/>
          </p:nvPr>
        </p:nvSpPr>
        <p:spPr>
          <a:xfrm>
            <a:off x="8472457" y="4663216"/>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68</a:t>
            </a:fld>
            <a:endParaRPr lang="en"/>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53"/>
        <p:cNvGrpSpPr/>
        <p:nvPr/>
      </p:nvGrpSpPr>
      <p:grpSpPr>
        <a:xfrm>
          <a:off x="0" y="0"/>
          <a:ext cx="0" cy="0"/>
          <a:chOff x="0" y="0"/>
          <a:chExt cx="0" cy="0"/>
        </a:xfrm>
      </p:grpSpPr>
      <p:grpSp>
        <p:nvGrpSpPr>
          <p:cNvPr id="554" name="Shape 554"/>
          <p:cNvGrpSpPr/>
          <p:nvPr/>
        </p:nvGrpSpPr>
        <p:grpSpPr>
          <a:xfrm>
            <a:off x="1128512" y="885300"/>
            <a:ext cx="6886975" cy="3534300"/>
            <a:chOff x="1066924" y="885300"/>
            <a:chExt cx="6886975" cy="3534300"/>
          </a:xfrm>
        </p:grpSpPr>
        <p:sp>
          <p:nvSpPr>
            <p:cNvPr id="555" name="Shape 555"/>
            <p:cNvSpPr/>
            <p:nvPr/>
          </p:nvSpPr>
          <p:spPr>
            <a:xfrm>
              <a:off x="1083354" y="4085632"/>
              <a:ext cx="6454800" cy="333900"/>
            </a:xfrm>
            <a:prstGeom prst="rect">
              <a:avLst/>
            </a:prstGeom>
            <a:solidFill>
              <a:schemeClr val="lt2"/>
            </a:solidFill>
            <a:ln w="28575" cap="flat" cmpd="sng">
              <a:solidFill>
                <a:schemeClr val="dk2"/>
              </a:solidFill>
              <a:prstDash val="solid"/>
              <a:round/>
              <a:headEnd type="none" w="med" len="med"/>
              <a:tailEnd type="none" w="med" len="med"/>
            </a:ln>
          </p:spPr>
          <p:txBody>
            <a:bodyPr wrap="square" lIns="91425" tIns="91425" rIns="91425" bIns="91425" anchor="ctr" anchorCtr="0">
              <a:noAutofit/>
            </a:bodyPr>
            <a:lstStyle/>
            <a:p>
              <a:pPr lvl="0" algn="ctr" rtl="0">
                <a:spcBef>
                  <a:spcPts val="0"/>
                </a:spcBef>
                <a:buNone/>
              </a:pPr>
              <a:r>
                <a:rPr lang="en" sz="1800" b="1">
                  <a:latin typeface="Droid Sans"/>
                  <a:ea typeface="Droid Sans"/>
                  <a:cs typeface="Droid Sans"/>
                  <a:sym typeface="Droid Sans"/>
                </a:rPr>
                <a:t>OSGI / Apache Karaf</a:t>
              </a:r>
            </a:p>
          </p:txBody>
        </p:sp>
        <p:sp>
          <p:nvSpPr>
            <p:cNvPr id="556" name="Shape 556"/>
            <p:cNvSpPr/>
            <p:nvPr/>
          </p:nvSpPr>
          <p:spPr>
            <a:xfrm>
              <a:off x="1083354" y="3474378"/>
              <a:ext cx="6454800" cy="522900"/>
            </a:xfrm>
            <a:prstGeom prst="rect">
              <a:avLst/>
            </a:prstGeom>
            <a:solidFill>
              <a:srgbClr val="999999"/>
            </a:solidFill>
            <a:ln w="28575" cap="flat" cmpd="sng">
              <a:solidFill>
                <a:schemeClr val="dk2"/>
              </a:solidFill>
              <a:prstDash val="solid"/>
              <a:round/>
              <a:headEnd type="none" w="med" len="med"/>
              <a:tailEnd type="none" w="med" len="med"/>
            </a:ln>
          </p:spPr>
          <p:txBody>
            <a:bodyPr wrap="square" lIns="91425" tIns="91425" rIns="91425" bIns="91425" anchor="ctr" anchorCtr="0">
              <a:noAutofit/>
            </a:bodyPr>
            <a:lstStyle/>
            <a:p>
              <a:pPr lvl="0" algn="ctr" rtl="0">
                <a:spcBef>
                  <a:spcPts val="0"/>
                </a:spcBef>
                <a:buNone/>
              </a:pPr>
              <a:r>
                <a:rPr lang="en" sz="2400" b="1">
                  <a:latin typeface="Droid Sans"/>
                  <a:ea typeface="Droid Sans"/>
                  <a:cs typeface="Droid Sans"/>
                  <a:sym typeface="Droid Sans"/>
                </a:rPr>
                <a:t>ONOS distributed applications platform</a:t>
              </a:r>
            </a:p>
          </p:txBody>
        </p:sp>
        <p:sp>
          <p:nvSpPr>
            <p:cNvPr id="557" name="Shape 557"/>
            <p:cNvSpPr/>
            <p:nvPr/>
          </p:nvSpPr>
          <p:spPr>
            <a:xfrm>
              <a:off x="3472463" y="2374737"/>
              <a:ext cx="4065899" cy="1011300"/>
            </a:xfrm>
            <a:prstGeom prst="rect">
              <a:avLst/>
            </a:prstGeom>
            <a:solidFill>
              <a:srgbClr val="CC0000"/>
            </a:solidFill>
            <a:ln w="28575" cap="flat" cmpd="sng">
              <a:solidFill>
                <a:schemeClr val="dk2"/>
              </a:solidFill>
              <a:prstDash val="solid"/>
              <a:round/>
              <a:headEnd type="none" w="med" len="med"/>
              <a:tailEnd type="none" w="med" len="med"/>
            </a:ln>
          </p:spPr>
          <p:txBody>
            <a:bodyPr wrap="square" lIns="91425" tIns="91425" rIns="91425" bIns="91425" anchor="ctr" anchorCtr="0">
              <a:noAutofit/>
            </a:bodyPr>
            <a:lstStyle/>
            <a:p>
              <a:pPr lvl="0" algn="ctr" rtl="0">
                <a:spcBef>
                  <a:spcPts val="0"/>
                </a:spcBef>
                <a:buNone/>
              </a:pPr>
              <a:r>
                <a:rPr lang="en" sz="2400" b="1">
                  <a:solidFill>
                    <a:srgbClr val="FFFFFF"/>
                  </a:solidFill>
                  <a:latin typeface="Droid Sans"/>
                  <a:ea typeface="Droid Sans"/>
                  <a:cs typeface="Droid Sans"/>
                  <a:sym typeface="Droid Sans"/>
                </a:rPr>
                <a:t>ONOS networking core</a:t>
              </a:r>
            </a:p>
          </p:txBody>
        </p:sp>
        <p:sp>
          <p:nvSpPr>
            <p:cNvPr id="558" name="Shape 558"/>
            <p:cNvSpPr/>
            <p:nvPr/>
          </p:nvSpPr>
          <p:spPr>
            <a:xfrm>
              <a:off x="1066924" y="1295395"/>
              <a:ext cx="6476875" cy="2090744"/>
            </a:xfrm>
            <a:custGeom>
              <a:avLst/>
              <a:gdLst/>
              <a:ahLst/>
              <a:cxnLst/>
              <a:rect l="0" t="0" r="0" b="0"/>
              <a:pathLst>
                <a:path w="292113" h="93829" extrusionOk="0">
                  <a:moveTo>
                    <a:pt x="104126" y="93829"/>
                  </a:moveTo>
                  <a:lnTo>
                    <a:pt x="104126" y="45061"/>
                  </a:lnTo>
                  <a:lnTo>
                    <a:pt x="292113" y="44979"/>
                  </a:lnTo>
                  <a:lnTo>
                    <a:pt x="292113" y="0"/>
                  </a:lnTo>
                  <a:lnTo>
                    <a:pt x="0" y="0"/>
                  </a:lnTo>
                  <a:lnTo>
                    <a:pt x="494" y="93829"/>
                  </a:lnTo>
                  <a:close/>
                </a:path>
              </a:pathLst>
            </a:custGeom>
            <a:solidFill>
              <a:srgbClr val="666666"/>
            </a:solidFill>
            <a:ln w="28575" cap="flat" cmpd="sng">
              <a:solidFill>
                <a:srgbClr val="434343"/>
              </a:solidFill>
              <a:prstDash val="solid"/>
              <a:round/>
              <a:headEnd type="none" w="lg" len="lg"/>
              <a:tailEnd type="none" w="lg" len="lg"/>
            </a:ln>
          </p:spPr>
        </p:sp>
        <p:sp>
          <p:nvSpPr>
            <p:cNvPr id="559" name="Shape 559"/>
            <p:cNvSpPr txBox="1"/>
            <p:nvPr/>
          </p:nvSpPr>
          <p:spPr>
            <a:xfrm>
              <a:off x="1753695" y="1552379"/>
              <a:ext cx="5001000" cy="679200"/>
            </a:xfrm>
            <a:prstGeom prst="rect">
              <a:avLst/>
            </a:prstGeom>
            <a:noFill/>
            <a:ln>
              <a:noFill/>
            </a:ln>
          </p:spPr>
          <p:txBody>
            <a:bodyPr wrap="square" lIns="91425" tIns="91425" rIns="91425" bIns="91425" anchor="ctr" anchorCtr="0">
              <a:noAutofit/>
            </a:bodyPr>
            <a:lstStyle/>
            <a:p>
              <a:pPr lvl="0" algn="ctr" rtl="0">
                <a:spcBef>
                  <a:spcPts val="0"/>
                </a:spcBef>
                <a:buNone/>
              </a:pPr>
              <a:r>
                <a:rPr lang="en" sz="3000" b="1">
                  <a:solidFill>
                    <a:srgbClr val="FFFFFF"/>
                  </a:solidFill>
                  <a:latin typeface="Droid Sans"/>
                  <a:ea typeface="Droid Sans"/>
                  <a:cs typeface="Droid Sans"/>
                  <a:sym typeface="Droid Sans"/>
                </a:rPr>
                <a:t>ONOS applications</a:t>
              </a:r>
            </a:p>
            <a:p>
              <a:pPr lvl="0" rtl="0">
                <a:spcBef>
                  <a:spcPts val="0"/>
                </a:spcBef>
                <a:buNone/>
              </a:pPr>
              <a:endParaRPr/>
            </a:p>
          </p:txBody>
        </p:sp>
        <p:sp>
          <p:nvSpPr>
            <p:cNvPr id="560" name="Shape 560"/>
            <p:cNvSpPr/>
            <p:nvPr/>
          </p:nvSpPr>
          <p:spPr>
            <a:xfrm>
              <a:off x="1070464" y="885300"/>
              <a:ext cx="3190499" cy="333900"/>
            </a:xfrm>
            <a:prstGeom prst="rect">
              <a:avLst/>
            </a:prstGeom>
            <a:solidFill>
              <a:srgbClr val="999999"/>
            </a:solidFill>
            <a:ln w="28575" cap="flat" cmpd="sng">
              <a:solidFill>
                <a:schemeClr val="dk2"/>
              </a:solidFill>
              <a:prstDash val="solid"/>
              <a:round/>
              <a:headEnd type="none" w="med" len="med"/>
              <a:tailEnd type="none" w="med" len="med"/>
            </a:ln>
          </p:spPr>
          <p:txBody>
            <a:bodyPr wrap="square" lIns="91425" tIns="91425" rIns="91425" bIns="91425" anchor="ctr" anchorCtr="0">
              <a:noAutofit/>
            </a:bodyPr>
            <a:lstStyle/>
            <a:p>
              <a:pPr lvl="0" algn="ctr" rtl="0">
                <a:spcBef>
                  <a:spcPts val="0"/>
                </a:spcBef>
                <a:buNone/>
              </a:pPr>
              <a:r>
                <a:rPr lang="en" sz="1800" b="1">
                  <a:latin typeface="Droid Sans"/>
                  <a:ea typeface="Droid Sans"/>
                  <a:cs typeface="Droid Sans"/>
                  <a:sym typeface="Droid Sans"/>
                </a:rPr>
                <a:t>GUI</a:t>
              </a:r>
            </a:p>
          </p:txBody>
        </p:sp>
        <p:sp>
          <p:nvSpPr>
            <p:cNvPr id="561" name="Shape 561"/>
            <p:cNvSpPr/>
            <p:nvPr/>
          </p:nvSpPr>
          <p:spPr>
            <a:xfrm>
              <a:off x="4349578" y="885300"/>
              <a:ext cx="3190500" cy="333900"/>
            </a:xfrm>
            <a:prstGeom prst="rect">
              <a:avLst/>
            </a:prstGeom>
            <a:solidFill>
              <a:srgbClr val="999999"/>
            </a:solidFill>
            <a:ln w="28575" cap="flat" cmpd="sng">
              <a:solidFill>
                <a:schemeClr val="dk2"/>
              </a:solidFill>
              <a:prstDash val="solid"/>
              <a:round/>
              <a:headEnd type="none" w="med" len="med"/>
              <a:tailEnd type="none" w="med" len="med"/>
            </a:ln>
          </p:spPr>
          <p:txBody>
            <a:bodyPr wrap="square" lIns="91425" tIns="91425" rIns="91425" bIns="91425" anchor="ctr" anchorCtr="0">
              <a:noAutofit/>
            </a:bodyPr>
            <a:lstStyle/>
            <a:p>
              <a:pPr lvl="0" algn="ctr" rtl="0">
                <a:spcBef>
                  <a:spcPts val="0"/>
                </a:spcBef>
                <a:buNone/>
              </a:pPr>
              <a:r>
                <a:rPr lang="en" sz="1800" b="1">
                  <a:latin typeface="Droid Sans"/>
                  <a:ea typeface="Droid Sans"/>
                  <a:cs typeface="Droid Sans"/>
                  <a:sym typeface="Droid Sans"/>
                </a:rPr>
                <a:t>REST API</a:t>
              </a:r>
            </a:p>
          </p:txBody>
        </p:sp>
        <p:sp>
          <p:nvSpPr>
            <p:cNvPr id="562" name="Shape 562"/>
            <p:cNvSpPr/>
            <p:nvPr/>
          </p:nvSpPr>
          <p:spPr>
            <a:xfrm rot="5400000">
              <a:off x="6224850" y="2690550"/>
              <a:ext cx="3124200" cy="333900"/>
            </a:xfrm>
            <a:prstGeom prst="rect">
              <a:avLst/>
            </a:prstGeom>
            <a:solidFill>
              <a:srgbClr val="999999"/>
            </a:solidFill>
            <a:ln w="28575" cap="flat" cmpd="sng">
              <a:solidFill>
                <a:schemeClr val="dk2"/>
              </a:solidFill>
              <a:prstDash val="solid"/>
              <a:round/>
              <a:headEnd type="none" w="med" len="med"/>
              <a:tailEnd type="none" w="med" len="med"/>
            </a:ln>
          </p:spPr>
          <p:txBody>
            <a:bodyPr wrap="square" lIns="91425" tIns="91425" rIns="91425" bIns="91425" anchor="ctr" anchorCtr="0">
              <a:noAutofit/>
            </a:bodyPr>
            <a:lstStyle/>
            <a:p>
              <a:pPr lvl="0" algn="ctr" rtl="0">
                <a:spcBef>
                  <a:spcPts val="0"/>
                </a:spcBef>
                <a:buNone/>
              </a:pPr>
              <a:r>
                <a:rPr lang="en" sz="1800" b="1">
                  <a:latin typeface="Droid Sans"/>
                  <a:ea typeface="Droid Sans"/>
                  <a:cs typeface="Droid Sans"/>
                  <a:sym typeface="Droid Sans"/>
                </a:rPr>
                <a:t>Command Line</a:t>
              </a:r>
            </a:p>
          </p:txBody>
        </p:sp>
      </p:grpSp>
      <p:sp>
        <p:nvSpPr>
          <p:cNvPr id="563" name="Shape 563"/>
          <p:cNvSpPr txBox="1">
            <a:spLocks noGrp="1"/>
          </p:cNvSpPr>
          <p:nvPr>
            <p:ph type="sldNum" idx="12"/>
          </p:nvPr>
        </p:nvSpPr>
        <p:spPr>
          <a:xfrm>
            <a:off x="8472457" y="4663216"/>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7</a:t>
            </a:fld>
            <a:endParaRPr lang="en"/>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67"/>
        <p:cNvGrpSpPr/>
        <p:nvPr/>
      </p:nvGrpSpPr>
      <p:grpSpPr>
        <a:xfrm>
          <a:off x="0" y="0"/>
          <a:ext cx="0" cy="0"/>
          <a:chOff x="0" y="0"/>
          <a:chExt cx="0" cy="0"/>
        </a:xfrm>
      </p:grpSpPr>
      <p:sp>
        <p:nvSpPr>
          <p:cNvPr id="568" name="Shape 568"/>
          <p:cNvSpPr/>
          <p:nvPr/>
        </p:nvSpPr>
        <p:spPr>
          <a:xfrm>
            <a:off x="1144942" y="4085632"/>
            <a:ext cx="6454800" cy="333900"/>
          </a:xfrm>
          <a:prstGeom prst="rect">
            <a:avLst/>
          </a:prstGeom>
          <a:solidFill>
            <a:schemeClr val="lt2"/>
          </a:solidFill>
          <a:ln w="28575" cap="flat" cmpd="sng">
            <a:solidFill>
              <a:schemeClr val="dk2"/>
            </a:solidFill>
            <a:prstDash val="solid"/>
            <a:round/>
            <a:headEnd type="none" w="med" len="med"/>
            <a:tailEnd type="none" w="med" len="med"/>
          </a:ln>
        </p:spPr>
        <p:txBody>
          <a:bodyPr wrap="square" lIns="91425" tIns="91425" rIns="91425" bIns="91425" anchor="ctr" anchorCtr="0">
            <a:noAutofit/>
          </a:bodyPr>
          <a:lstStyle/>
          <a:p>
            <a:pPr lvl="0" algn="ctr" rtl="0">
              <a:spcBef>
                <a:spcPts val="0"/>
              </a:spcBef>
              <a:buNone/>
            </a:pPr>
            <a:r>
              <a:rPr lang="en" sz="1800" b="1">
                <a:latin typeface="Droid Sans"/>
                <a:ea typeface="Droid Sans"/>
                <a:cs typeface="Droid Sans"/>
                <a:sym typeface="Droid Sans"/>
              </a:rPr>
              <a:t>OSGI / Apache Karaf</a:t>
            </a:r>
          </a:p>
        </p:txBody>
      </p:sp>
      <p:sp>
        <p:nvSpPr>
          <p:cNvPr id="569" name="Shape 569"/>
          <p:cNvSpPr/>
          <p:nvPr/>
        </p:nvSpPr>
        <p:spPr>
          <a:xfrm>
            <a:off x="1144942" y="3474378"/>
            <a:ext cx="6454800" cy="522900"/>
          </a:xfrm>
          <a:prstGeom prst="rect">
            <a:avLst/>
          </a:prstGeom>
          <a:solidFill>
            <a:srgbClr val="999999"/>
          </a:solidFill>
          <a:ln w="28575" cap="flat" cmpd="sng">
            <a:solidFill>
              <a:schemeClr val="dk2"/>
            </a:solidFill>
            <a:prstDash val="solid"/>
            <a:round/>
            <a:headEnd type="none" w="med" len="med"/>
            <a:tailEnd type="none" w="med" len="med"/>
          </a:ln>
        </p:spPr>
        <p:txBody>
          <a:bodyPr wrap="square" lIns="91425" tIns="91425" rIns="91425" bIns="91425" anchor="ctr" anchorCtr="0">
            <a:noAutofit/>
          </a:bodyPr>
          <a:lstStyle/>
          <a:p>
            <a:pPr lvl="0" algn="ctr" rtl="0">
              <a:spcBef>
                <a:spcPts val="0"/>
              </a:spcBef>
              <a:buNone/>
            </a:pPr>
            <a:r>
              <a:rPr lang="en" sz="2400" b="1">
                <a:latin typeface="Droid Sans"/>
                <a:ea typeface="Droid Sans"/>
                <a:cs typeface="Droid Sans"/>
                <a:sym typeface="Droid Sans"/>
              </a:rPr>
              <a:t>ONOS distributed applications platform</a:t>
            </a:r>
          </a:p>
        </p:txBody>
      </p:sp>
      <p:sp>
        <p:nvSpPr>
          <p:cNvPr id="570" name="Shape 570"/>
          <p:cNvSpPr/>
          <p:nvPr/>
        </p:nvSpPr>
        <p:spPr>
          <a:xfrm>
            <a:off x="3534051" y="2374737"/>
            <a:ext cx="4065900" cy="1011300"/>
          </a:xfrm>
          <a:prstGeom prst="rect">
            <a:avLst/>
          </a:prstGeom>
          <a:solidFill>
            <a:srgbClr val="999999"/>
          </a:solidFill>
          <a:ln w="28575" cap="flat" cmpd="sng">
            <a:solidFill>
              <a:schemeClr val="dk2"/>
            </a:solidFill>
            <a:prstDash val="solid"/>
            <a:round/>
            <a:headEnd type="none" w="med" len="med"/>
            <a:tailEnd type="none" w="med" len="med"/>
          </a:ln>
        </p:spPr>
        <p:txBody>
          <a:bodyPr wrap="square" lIns="91425" tIns="91425" rIns="91425" bIns="91425" anchor="ctr" anchorCtr="0">
            <a:noAutofit/>
          </a:bodyPr>
          <a:lstStyle/>
          <a:p>
            <a:pPr lvl="0" algn="ctr" rtl="0">
              <a:spcBef>
                <a:spcPts val="0"/>
              </a:spcBef>
              <a:buNone/>
            </a:pPr>
            <a:r>
              <a:rPr lang="en" sz="2400" b="1">
                <a:latin typeface="Droid Sans"/>
                <a:ea typeface="Droid Sans"/>
                <a:cs typeface="Droid Sans"/>
                <a:sym typeface="Droid Sans"/>
              </a:rPr>
              <a:t>ONOS networking core</a:t>
            </a:r>
          </a:p>
        </p:txBody>
      </p:sp>
      <p:sp>
        <p:nvSpPr>
          <p:cNvPr id="571" name="Shape 571"/>
          <p:cNvSpPr/>
          <p:nvPr/>
        </p:nvSpPr>
        <p:spPr>
          <a:xfrm>
            <a:off x="1128512" y="1295395"/>
            <a:ext cx="6476875" cy="2090744"/>
          </a:xfrm>
          <a:custGeom>
            <a:avLst/>
            <a:gdLst/>
            <a:ahLst/>
            <a:cxnLst/>
            <a:rect l="0" t="0" r="0" b="0"/>
            <a:pathLst>
              <a:path w="292113" h="93829" extrusionOk="0">
                <a:moveTo>
                  <a:pt x="104126" y="93829"/>
                </a:moveTo>
                <a:lnTo>
                  <a:pt x="104126" y="45061"/>
                </a:lnTo>
                <a:lnTo>
                  <a:pt x="292113" y="44979"/>
                </a:lnTo>
                <a:lnTo>
                  <a:pt x="292113" y="0"/>
                </a:lnTo>
                <a:lnTo>
                  <a:pt x="0" y="0"/>
                </a:lnTo>
                <a:lnTo>
                  <a:pt x="494" y="93829"/>
                </a:lnTo>
                <a:close/>
              </a:path>
            </a:pathLst>
          </a:custGeom>
          <a:solidFill>
            <a:srgbClr val="CC0000"/>
          </a:solidFill>
          <a:ln w="28575" cap="flat" cmpd="sng">
            <a:solidFill>
              <a:srgbClr val="434343"/>
            </a:solidFill>
            <a:prstDash val="solid"/>
            <a:round/>
            <a:headEnd type="none" w="lg" len="lg"/>
            <a:tailEnd type="none" w="lg" len="lg"/>
          </a:ln>
        </p:spPr>
      </p:sp>
      <p:sp>
        <p:nvSpPr>
          <p:cNvPr id="572" name="Shape 572"/>
          <p:cNvSpPr txBox="1"/>
          <p:nvPr/>
        </p:nvSpPr>
        <p:spPr>
          <a:xfrm>
            <a:off x="1815283" y="1552379"/>
            <a:ext cx="5001000" cy="679200"/>
          </a:xfrm>
          <a:prstGeom prst="rect">
            <a:avLst/>
          </a:prstGeom>
          <a:noFill/>
          <a:ln>
            <a:noFill/>
          </a:ln>
        </p:spPr>
        <p:txBody>
          <a:bodyPr wrap="square" lIns="91425" tIns="91425" rIns="91425" bIns="91425" anchor="ctr" anchorCtr="0">
            <a:noAutofit/>
          </a:bodyPr>
          <a:lstStyle/>
          <a:p>
            <a:pPr lvl="0" algn="ctr" rtl="0">
              <a:spcBef>
                <a:spcPts val="0"/>
              </a:spcBef>
              <a:buNone/>
            </a:pPr>
            <a:r>
              <a:rPr lang="en" sz="3000" b="1">
                <a:solidFill>
                  <a:srgbClr val="FFFFFF"/>
                </a:solidFill>
                <a:latin typeface="Droid Sans"/>
                <a:ea typeface="Droid Sans"/>
                <a:cs typeface="Droid Sans"/>
                <a:sym typeface="Droid Sans"/>
              </a:rPr>
              <a:t>ONOS applications</a:t>
            </a:r>
          </a:p>
          <a:p>
            <a:pPr lvl="0" rtl="0">
              <a:spcBef>
                <a:spcPts val="0"/>
              </a:spcBef>
              <a:buNone/>
            </a:pPr>
            <a:endParaRPr/>
          </a:p>
        </p:txBody>
      </p:sp>
      <p:sp>
        <p:nvSpPr>
          <p:cNvPr id="573" name="Shape 573"/>
          <p:cNvSpPr/>
          <p:nvPr/>
        </p:nvSpPr>
        <p:spPr>
          <a:xfrm>
            <a:off x="1132052" y="885300"/>
            <a:ext cx="3190500" cy="333900"/>
          </a:xfrm>
          <a:prstGeom prst="rect">
            <a:avLst/>
          </a:prstGeom>
          <a:solidFill>
            <a:srgbClr val="999999"/>
          </a:solidFill>
          <a:ln w="28575" cap="flat" cmpd="sng">
            <a:solidFill>
              <a:schemeClr val="dk2"/>
            </a:solidFill>
            <a:prstDash val="solid"/>
            <a:round/>
            <a:headEnd type="none" w="med" len="med"/>
            <a:tailEnd type="none" w="med" len="med"/>
          </a:ln>
        </p:spPr>
        <p:txBody>
          <a:bodyPr wrap="square" lIns="91425" tIns="91425" rIns="91425" bIns="91425" anchor="ctr" anchorCtr="0">
            <a:noAutofit/>
          </a:bodyPr>
          <a:lstStyle/>
          <a:p>
            <a:pPr lvl="0" algn="ctr" rtl="0">
              <a:spcBef>
                <a:spcPts val="0"/>
              </a:spcBef>
              <a:buNone/>
            </a:pPr>
            <a:r>
              <a:rPr lang="en" sz="1800" b="1">
                <a:latin typeface="Droid Sans"/>
                <a:ea typeface="Droid Sans"/>
                <a:cs typeface="Droid Sans"/>
                <a:sym typeface="Droid Sans"/>
              </a:rPr>
              <a:t>GUI</a:t>
            </a:r>
          </a:p>
        </p:txBody>
      </p:sp>
      <p:sp>
        <p:nvSpPr>
          <p:cNvPr id="574" name="Shape 574"/>
          <p:cNvSpPr/>
          <p:nvPr/>
        </p:nvSpPr>
        <p:spPr>
          <a:xfrm>
            <a:off x="4411166" y="885300"/>
            <a:ext cx="3190499" cy="333900"/>
          </a:xfrm>
          <a:prstGeom prst="rect">
            <a:avLst/>
          </a:prstGeom>
          <a:solidFill>
            <a:srgbClr val="999999"/>
          </a:solidFill>
          <a:ln w="28575" cap="flat" cmpd="sng">
            <a:solidFill>
              <a:schemeClr val="dk2"/>
            </a:solidFill>
            <a:prstDash val="solid"/>
            <a:round/>
            <a:headEnd type="none" w="med" len="med"/>
            <a:tailEnd type="none" w="med" len="med"/>
          </a:ln>
        </p:spPr>
        <p:txBody>
          <a:bodyPr wrap="square" lIns="91425" tIns="91425" rIns="91425" bIns="91425" anchor="ctr" anchorCtr="0">
            <a:noAutofit/>
          </a:bodyPr>
          <a:lstStyle/>
          <a:p>
            <a:pPr lvl="0" algn="ctr" rtl="0">
              <a:spcBef>
                <a:spcPts val="0"/>
              </a:spcBef>
              <a:buNone/>
            </a:pPr>
            <a:r>
              <a:rPr lang="en" sz="1800" b="1">
                <a:latin typeface="Droid Sans"/>
                <a:ea typeface="Droid Sans"/>
                <a:cs typeface="Droid Sans"/>
                <a:sym typeface="Droid Sans"/>
              </a:rPr>
              <a:t>REST API</a:t>
            </a:r>
          </a:p>
        </p:txBody>
      </p:sp>
      <p:sp>
        <p:nvSpPr>
          <p:cNvPr id="575" name="Shape 575"/>
          <p:cNvSpPr/>
          <p:nvPr/>
        </p:nvSpPr>
        <p:spPr>
          <a:xfrm rot="5400000">
            <a:off x="6286437" y="2690550"/>
            <a:ext cx="3124200" cy="333900"/>
          </a:xfrm>
          <a:prstGeom prst="rect">
            <a:avLst/>
          </a:prstGeom>
          <a:solidFill>
            <a:srgbClr val="999999"/>
          </a:solidFill>
          <a:ln w="28575" cap="flat" cmpd="sng">
            <a:solidFill>
              <a:schemeClr val="dk2"/>
            </a:solidFill>
            <a:prstDash val="solid"/>
            <a:round/>
            <a:headEnd type="none" w="med" len="med"/>
            <a:tailEnd type="none" w="med" len="med"/>
          </a:ln>
        </p:spPr>
        <p:txBody>
          <a:bodyPr wrap="square" lIns="91425" tIns="91425" rIns="91425" bIns="91425" anchor="ctr" anchorCtr="0">
            <a:noAutofit/>
          </a:bodyPr>
          <a:lstStyle/>
          <a:p>
            <a:pPr lvl="0" algn="ctr" rtl="0">
              <a:spcBef>
                <a:spcPts val="0"/>
              </a:spcBef>
              <a:buNone/>
            </a:pPr>
            <a:r>
              <a:rPr lang="en" sz="1800" b="1">
                <a:latin typeface="Droid Sans"/>
                <a:ea typeface="Droid Sans"/>
                <a:cs typeface="Droid Sans"/>
                <a:sym typeface="Droid Sans"/>
              </a:rPr>
              <a:t>Command Line</a:t>
            </a:r>
          </a:p>
        </p:txBody>
      </p:sp>
      <p:sp>
        <p:nvSpPr>
          <p:cNvPr id="576" name="Shape 576"/>
          <p:cNvSpPr txBox="1">
            <a:spLocks noGrp="1"/>
          </p:cNvSpPr>
          <p:nvPr>
            <p:ph type="sldNum" idx="12"/>
          </p:nvPr>
        </p:nvSpPr>
        <p:spPr>
          <a:xfrm>
            <a:off x="8472457" y="4663216"/>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8</a:t>
            </a:fld>
            <a:endParaRPr lang="en"/>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80"/>
        <p:cNvGrpSpPr/>
        <p:nvPr/>
      </p:nvGrpSpPr>
      <p:grpSpPr>
        <a:xfrm>
          <a:off x="0" y="0"/>
          <a:ext cx="0" cy="0"/>
          <a:chOff x="0" y="0"/>
          <a:chExt cx="0" cy="0"/>
        </a:xfrm>
      </p:grpSpPr>
      <p:sp>
        <p:nvSpPr>
          <p:cNvPr id="581" name="Shape 581"/>
          <p:cNvSpPr/>
          <p:nvPr/>
        </p:nvSpPr>
        <p:spPr>
          <a:xfrm>
            <a:off x="1144942" y="4085632"/>
            <a:ext cx="6454800" cy="333900"/>
          </a:xfrm>
          <a:prstGeom prst="rect">
            <a:avLst/>
          </a:prstGeom>
          <a:solidFill>
            <a:schemeClr val="lt2"/>
          </a:solidFill>
          <a:ln w="28575" cap="flat" cmpd="sng">
            <a:solidFill>
              <a:schemeClr val="dk2"/>
            </a:solidFill>
            <a:prstDash val="solid"/>
            <a:round/>
            <a:headEnd type="none" w="med" len="med"/>
            <a:tailEnd type="none" w="med" len="med"/>
          </a:ln>
        </p:spPr>
        <p:txBody>
          <a:bodyPr wrap="square" lIns="91425" tIns="91425" rIns="91425" bIns="91425" anchor="ctr" anchorCtr="0">
            <a:noAutofit/>
          </a:bodyPr>
          <a:lstStyle/>
          <a:p>
            <a:pPr lvl="0" algn="ctr" rtl="0">
              <a:spcBef>
                <a:spcPts val="0"/>
              </a:spcBef>
              <a:buNone/>
            </a:pPr>
            <a:r>
              <a:rPr lang="en" sz="1800" b="1">
                <a:latin typeface="Droid Sans"/>
                <a:ea typeface="Droid Sans"/>
                <a:cs typeface="Droid Sans"/>
                <a:sym typeface="Droid Sans"/>
              </a:rPr>
              <a:t>OSGI / Apache Karaf</a:t>
            </a:r>
          </a:p>
        </p:txBody>
      </p:sp>
      <p:sp>
        <p:nvSpPr>
          <p:cNvPr id="582" name="Shape 582"/>
          <p:cNvSpPr/>
          <p:nvPr/>
        </p:nvSpPr>
        <p:spPr>
          <a:xfrm>
            <a:off x="1144942" y="3474378"/>
            <a:ext cx="6454800" cy="522900"/>
          </a:xfrm>
          <a:prstGeom prst="rect">
            <a:avLst/>
          </a:prstGeom>
          <a:solidFill>
            <a:srgbClr val="999999"/>
          </a:solidFill>
          <a:ln w="28575" cap="flat" cmpd="sng">
            <a:solidFill>
              <a:schemeClr val="dk2"/>
            </a:solidFill>
            <a:prstDash val="solid"/>
            <a:round/>
            <a:headEnd type="none" w="med" len="med"/>
            <a:tailEnd type="none" w="med" len="med"/>
          </a:ln>
        </p:spPr>
        <p:txBody>
          <a:bodyPr wrap="square" lIns="91425" tIns="91425" rIns="91425" bIns="91425" anchor="ctr" anchorCtr="0">
            <a:noAutofit/>
          </a:bodyPr>
          <a:lstStyle/>
          <a:p>
            <a:pPr lvl="0" algn="ctr" rtl="0">
              <a:spcBef>
                <a:spcPts val="0"/>
              </a:spcBef>
              <a:buNone/>
            </a:pPr>
            <a:r>
              <a:rPr lang="en" sz="2400" b="1">
                <a:latin typeface="Droid Sans"/>
                <a:ea typeface="Droid Sans"/>
                <a:cs typeface="Droid Sans"/>
                <a:sym typeface="Droid Sans"/>
              </a:rPr>
              <a:t>ONOS distributed applications platform</a:t>
            </a:r>
          </a:p>
        </p:txBody>
      </p:sp>
      <p:sp>
        <p:nvSpPr>
          <p:cNvPr id="583" name="Shape 583"/>
          <p:cNvSpPr/>
          <p:nvPr/>
        </p:nvSpPr>
        <p:spPr>
          <a:xfrm>
            <a:off x="3534051" y="2374737"/>
            <a:ext cx="4065900" cy="1011300"/>
          </a:xfrm>
          <a:prstGeom prst="rect">
            <a:avLst/>
          </a:prstGeom>
          <a:solidFill>
            <a:srgbClr val="999999"/>
          </a:solidFill>
          <a:ln w="28575" cap="flat" cmpd="sng">
            <a:solidFill>
              <a:schemeClr val="dk2"/>
            </a:solidFill>
            <a:prstDash val="solid"/>
            <a:round/>
            <a:headEnd type="none" w="med" len="med"/>
            <a:tailEnd type="none" w="med" len="med"/>
          </a:ln>
        </p:spPr>
        <p:txBody>
          <a:bodyPr wrap="square" lIns="91425" tIns="91425" rIns="91425" bIns="91425" anchor="ctr" anchorCtr="0">
            <a:noAutofit/>
          </a:bodyPr>
          <a:lstStyle/>
          <a:p>
            <a:pPr lvl="0" algn="ctr" rtl="0">
              <a:spcBef>
                <a:spcPts val="0"/>
              </a:spcBef>
              <a:buNone/>
            </a:pPr>
            <a:r>
              <a:rPr lang="en" sz="2400" b="1">
                <a:latin typeface="Droid Sans"/>
                <a:ea typeface="Droid Sans"/>
                <a:cs typeface="Droid Sans"/>
                <a:sym typeface="Droid Sans"/>
              </a:rPr>
              <a:t>ONOS networking core</a:t>
            </a:r>
          </a:p>
        </p:txBody>
      </p:sp>
      <p:sp>
        <p:nvSpPr>
          <p:cNvPr id="584" name="Shape 584"/>
          <p:cNvSpPr/>
          <p:nvPr/>
        </p:nvSpPr>
        <p:spPr>
          <a:xfrm>
            <a:off x="1128512" y="1295395"/>
            <a:ext cx="6476875" cy="2090744"/>
          </a:xfrm>
          <a:custGeom>
            <a:avLst/>
            <a:gdLst/>
            <a:ahLst/>
            <a:cxnLst/>
            <a:rect l="0" t="0" r="0" b="0"/>
            <a:pathLst>
              <a:path w="292113" h="93829" extrusionOk="0">
                <a:moveTo>
                  <a:pt x="104126" y="93829"/>
                </a:moveTo>
                <a:lnTo>
                  <a:pt x="104126" y="45061"/>
                </a:lnTo>
                <a:lnTo>
                  <a:pt x="292113" y="44979"/>
                </a:lnTo>
                <a:lnTo>
                  <a:pt x="292113" y="0"/>
                </a:lnTo>
                <a:lnTo>
                  <a:pt x="0" y="0"/>
                </a:lnTo>
                <a:lnTo>
                  <a:pt x="494" y="93829"/>
                </a:lnTo>
                <a:close/>
              </a:path>
            </a:pathLst>
          </a:custGeom>
          <a:solidFill>
            <a:srgbClr val="CC0000"/>
          </a:solidFill>
          <a:ln w="28575" cap="flat" cmpd="sng">
            <a:solidFill>
              <a:srgbClr val="434343"/>
            </a:solidFill>
            <a:prstDash val="solid"/>
            <a:round/>
            <a:headEnd type="none" w="lg" len="lg"/>
            <a:tailEnd type="none" w="lg" len="lg"/>
          </a:ln>
        </p:spPr>
      </p:sp>
      <p:sp>
        <p:nvSpPr>
          <p:cNvPr id="585" name="Shape 585"/>
          <p:cNvSpPr txBox="1"/>
          <p:nvPr/>
        </p:nvSpPr>
        <p:spPr>
          <a:xfrm>
            <a:off x="1815283" y="1552379"/>
            <a:ext cx="5001000" cy="679200"/>
          </a:xfrm>
          <a:prstGeom prst="rect">
            <a:avLst/>
          </a:prstGeom>
          <a:noFill/>
          <a:ln>
            <a:noFill/>
          </a:ln>
        </p:spPr>
        <p:txBody>
          <a:bodyPr wrap="square" lIns="91425" tIns="91425" rIns="91425" bIns="91425" anchor="ctr" anchorCtr="0">
            <a:noAutofit/>
          </a:bodyPr>
          <a:lstStyle/>
          <a:p>
            <a:pPr lvl="0" algn="ctr" rtl="0">
              <a:spcBef>
                <a:spcPts val="0"/>
              </a:spcBef>
              <a:buNone/>
            </a:pPr>
            <a:r>
              <a:rPr lang="en" sz="3000" b="1">
                <a:solidFill>
                  <a:srgbClr val="FFFFFF"/>
                </a:solidFill>
                <a:latin typeface="Droid Sans"/>
                <a:ea typeface="Droid Sans"/>
                <a:cs typeface="Droid Sans"/>
                <a:sym typeface="Droid Sans"/>
              </a:rPr>
              <a:t>ONOS extensions</a:t>
            </a:r>
          </a:p>
          <a:p>
            <a:pPr lvl="0" rtl="0">
              <a:spcBef>
                <a:spcPts val="0"/>
              </a:spcBef>
              <a:buNone/>
            </a:pPr>
            <a:endParaRPr/>
          </a:p>
        </p:txBody>
      </p:sp>
      <p:sp>
        <p:nvSpPr>
          <p:cNvPr id="586" name="Shape 586"/>
          <p:cNvSpPr/>
          <p:nvPr/>
        </p:nvSpPr>
        <p:spPr>
          <a:xfrm>
            <a:off x="1132052" y="885300"/>
            <a:ext cx="3190500" cy="333900"/>
          </a:xfrm>
          <a:prstGeom prst="rect">
            <a:avLst/>
          </a:prstGeom>
          <a:solidFill>
            <a:srgbClr val="999999"/>
          </a:solidFill>
          <a:ln w="28575" cap="flat" cmpd="sng">
            <a:solidFill>
              <a:schemeClr val="dk2"/>
            </a:solidFill>
            <a:prstDash val="solid"/>
            <a:round/>
            <a:headEnd type="none" w="med" len="med"/>
            <a:tailEnd type="none" w="med" len="med"/>
          </a:ln>
        </p:spPr>
        <p:txBody>
          <a:bodyPr wrap="square" lIns="91425" tIns="91425" rIns="91425" bIns="91425" anchor="ctr" anchorCtr="0">
            <a:noAutofit/>
          </a:bodyPr>
          <a:lstStyle/>
          <a:p>
            <a:pPr lvl="0" algn="ctr" rtl="0">
              <a:spcBef>
                <a:spcPts val="0"/>
              </a:spcBef>
              <a:buNone/>
            </a:pPr>
            <a:r>
              <a:rPr lang="en" sz="1800" b="1">
                <a:latin typeface="Droid Sans"/>
                <a:ea typeface="Droid Sans"/>
                <a:cs typeface="Droid Sans"/>
                <a:sym typeface="Droid Sans"/>
              </a:rPr>
              <a:t>GUI</a:t>
            </a:r>
          </a:p>
        </p:txBody>
      </p:sp>
      <p:sp>
        <p:nvSpPr>
          <p:cNvPr id="587" name="Shape 587"/>
          <p:cNvSpPr/>
          <p:nvPr/>
        </p:nvSpPr>
        <p:spPr>
          <a:xfrm>
            <a:off x="4411166" y="885300"/>
            <a:ext cx="3190499" cy="333900"/>
          </a:xfrm>
          <a:prstGeom prst="rect">
            <a:avLst/>
          </a:prstGeom>
          <a:solidFill>
            <a:srgbClr val="999999"/>
          </a:solidFill>
          <a:ln w="28575" cap="flat" cmpd="sng">
            <a:solidFill>
              <a:schemeClr val="dk2"/>
            </a:solidFill>
            <a:prstDash val="solid"/>
            <a:round/>
            <a:headEnd type="none" w="med" len="med"/>
            <a:tailEnd type="none" w="med" len="med"/>
          </a:ln>
        </p:spPr>
        <p:txBody>
          <a:bodyPr wrap="square" lIns="91425" tIns="91425" rIns="91425" bIns="91425" anchor="ctr" anchorCtr="0">
            <a:noAutofit/>
          </a:bodyPr>
          <a:lstStyle/>
          <a:p>
            <a:pPr lvl="0" algn="ctr" rtl="0">
              <a:spcBef>
                <a:spcPts val="0"/>
              </a:spcBef>
              <a:buNone/>
            </a:pPr>
            <a:r>
              <a:rPr lang="en" sz="1800" b="1">
                <a:latin typeface="Droid Sans"/>
                <a:ea typeface="Droid Sans"/>
                <a:cs typeface="Droid Sans"/>
                <a:sym typeface="Droid Sans"/>
              </a:rPr>
              <a:t>REST API</a:t>
            </a:r>
          </a:p>
        </p:txBody>
      </p:sp>
      <p:sp>
        <p:nvSpPr>
          <p:cNvPr id="588" name="Shape 588"/>
          <p:cNvSpPr/>
          <p:nvPr/>
        </p:nvSpPr>
        <p:spPr>
          <a:xfrm rot="5400000">
            <a:off x="6286437" y="2690550"/>
            <a:ext cx="3124200" cy="333900"/>
          </a:xfrm>
          <a:prstGeom prst="rect">
            <a:avLst/>
          </a:prstGeom>
          <a:solidFill>
            <a:srgbClr val="999999"/>
          </a:solidFill>
          <a:ln w="28575" cap="flat" cmpd="sng">
            <a:solidFill>
              <a:schemeClr val="dk2"/>
            </a:solidFill>
            <a:prstDash val="solid"/>
            <a:round/>
            <a:headEnd type="none" w="med" len="med"/>
            <a:tailEnd type="none" w="med" len="med"/>
          </a:ln>
        </p:spPr>
        <p:txBody>
          <a:bodyPr wrap="square" lIns="91425" tIns="91425" rIns="91425" bIns="91425" anchor="ctr" anchorCtr="0">
            <a:noAutofit/>
          </a:bodyPr>
          <a:lstStyle/>
          <a:p>
            <a:pPr lvl="0" algn="ctr" rtl="0">
              <a:spcBef>
                <a:spcPts val="0"/>
              </a:spcBef>
              <a:buNone/>
            </a:pPr>
            <a:r>
              <a:rPr lang="en" sz="1800" b="1">
                <a:latin typeface="Droid Sans"/>
                <a:ea typeface="Droid Sans"/>
                <a:cs typeface="Droid Sans"/>
                <a:sym typeface="Droid Sans"/>
              </a:rPr>
              <a:t>Command Line</a:t>
            </a:r>
          </a:p>
        </p:txBody>
      </p:sp>
      <p:sp>
        <p:nvSpPr>
          <p:cNvPr id="589" name="Shape 589"/>
          <p:cNvSpPr txBox="1"/>
          <p:nvPr/>
        </p:nvSpPr>
        <p:spPr>
          <a:xfrm>
            <a:off x="1252700" y="2110400"/>
            <a:ext cx="2094900" cy="1086600"/>
          </a:xfrm>
          <a:prstGeom prst="rect">
            <a:avLst/>
          </a:prstGeom>
          <a:noFill/>
          <a:ln>
            <a:noFill/>
          </a:ln>
        </p:spPr>
        <p:txBody>
          <a:bodyPr wrap="square" lIns="91425" tIns="91425" rIns="91425" bIns="91425" anchor="ctr" anchorCtr="0">
            <a:noAutofit/>
          </a:bodyPr>
          <a:lstStyle/>
          <a:p>
            <a:pPr lvl="0" algn="ctr" rtl="0">
              <a:spcBef>
                <a:spcPts val="0"/>
              </a:spcBef>
              <a:buNone/>
            </a:pPr>
            <a:r>
              <a:rPr lang="en" sz="2200" b="1">
                <a:solidFill>
                  <a:srgbClr val="FFFFFF"/>
                </a:solidFill>
                <a:latin typeface="Droid Sans"/>
                <a:ea typeface="Droid Sans"/>
                <a:cs typeface="Droid Sans"/>
                <a:sym typeface="Droid Sans"/>
              </a:rPr>
              <a:t>applications</a:t>
            </a:r>
          </a:p>
          <a:p>
            <a:pPr lvl="0" algn="ctr" rtl="0">
              <a:spcBef>
                <a:spcPts val="0"/>
              </a:spcBef>
              <a:buNone/>
            </a:pPr>
            <a:r>
              <a:rPr lang="en" sz="2200" b="1">
                <a:solidFill>
                  <a:srgbClr val="FFFFFF"/>
                </a:solidFill>
                <a:latin typeface="Droid Sans"/>
                <a:ea typeface="Droid Sans"/>
                <a:cs typeface="Droid Sans"/>
                <a:sym typeface="Droid Sans"/>
              </a:rPr>
              <a:t>drivers</a:t>
            </a:r>
          </a:p>
          <a:p>
            <a:pPr lvl="0" algn="ctr" rtl="0">
              <a:spcBef>
                <a:spcPts val="0"/>
              </a:spcBef>
              <a:buNone/>
            </a:pPr>
            <a:r>
              <a:rPr lang="en" sz="2200" b="1">
                <a:solidFill>
                  <a:srgbClr val="FFFFFF"/>
                </a:solidFill>
                <a:latin typeface="Droid Sans"/>
                <a:ea typeface="Droid Sans"/>
                <a:cs typeface="Droid Sans"/>
                <a:sym typeface="Droid Sans"/>
              </a:rPr>
              <a:t>protocols </a:t>
            </a:r>
          </a:p>
        </p:txBody>
      </p:sp>
      <p:sp>
        <p:nvSpPr>
          <p:cNvPr id="590" name="Shape 590"/>
          <p:cNvSpPr txBox="1">
            <a:spLocks noGrp="1"/>
          </p:cNvSpPr>
          <p:nvPr>
            <p:ph type="sldNum" idx="12"/>
          </p:nvPr>
        </p:nvSpPr>
        <p:spPr>
          <a:xfrm>
            <a:off x="8472457" y="4663216"/>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9</a:t>
            </a:fld>
            <a:endParaRPr lang="en"/>
          </a:p>
        </p:txBody>
      </p:sp>
    </p:spTree>
  </p:cSld>
  <p:clrMapOvr>
    <a:masterClrMapping/>
  </p:clrMapOvr>
</p:sld>
</file>

<file path=ppt/theme/theme1.xml><?xml version="1.0" encoding="utf-8"?>
<a:theme xmlns:a="http://schemas.openxmlformats.org/drawingml/2006/main" name="ONOS">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NOS Template Plain">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NF">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NOS Template Plain">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NOS">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NOS Template Plain">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TotalTime>
  <Words>4150</Words>
  <Application>Microsoft Office PowerPoint</Application>
  <PresentationFormat>화면 슬라이드 쇼(16:9)</PresentationFormat>
  <Paragraphs>727</Paragraphs>
  <Slides>68</Slides>
  <Notes>68</Notes>
  <HiddenSlides>0</HiddenSlides>
  <MMClips>0</MMClips>
  <ScaleCrop>false</ScaleCrop>
  <HeadingPairs>
    <vt:vector size="6" baseType="variant">
      <vt:variant>
        <vt:lpstr>사용한 글꼴</vt:lpstr>
      </vt:variant>
      <vt:variant>
        <vt:i4>9</vt:i4>
      </vt:variant>
      <vt:variant>
        <vt:lpstr>테마</vt:lpstr>
      </vt:variant>
      <vt:variant>
        <vt:i4>6</vt:i4>
      </vt:variant>
      <vt:variant>
        <vt:lpstr>슬라이드 제목</vt:lpstr>
      </vt:variant>
      <vt:variant>
        <vt:i4>68</vt:i4>
      </vt:variant>
    </vt:vector>
  </HeadingPairs>
  <TitlesOfParts>
    <vt:vector size="83" baseType="lpstr">
      <vt:lpstr>굴림</vt:lpstr>
      <vt:lpstr>Arial</vt:lpstr>
      <vt:lpstr>Droid Sans</vt:lpstr>
      <vt:lpstr>Helvetica Neue</vt:lpstr>
      <vt:lpstr>Calibri</vt:lpstr>
      <vt:lpstr>Consolas</vt:lpstr>
      <vt:lpstr>Noto Symbol</vt:lpstr>
      <vt:lpstr>Courier New</vt:lpstr>
      <vt:lpstr>Noto Sans Symbols</vt:lpstr>
      <vt:lpstr>ONOS</vt:lpstr>
      <vt:lpstr>ONOS Template Plain</vt:lpstr>
      <vt:lpstr>ONF</vt:lpstr>
      <vt:lpstr>ONOS Template Plain</vt:lpstr>
      <vt:lpstr>ONOS</vt:lpstr>
      <vt:lpstr>ONOS Template Plain</vt:lpstr>
      <vt:lpstr>ONOS Open Network Operating System</vt:lpstr>
      <vt:lpstr>General Information</vt:lpstr>
      <vt:lpstr>Links and Virtual Machine</vt:lpstr>
      <vt:lpstr>What is ONOS?</vt:lpstr>
      <vt:lpstr>Service Provider Networks</vt:lpstr>
      <vt:lpstr>Architectural Tenets/principles</vt:lpstr>
      <vt:lpstr>PowerPoint 프레젠테이션</vt:lpstr>
      <vt:lpstr>PowerPoint 프레젠테이션</vt:lpstr>
      <vt:lpstr>PowerPoint 프레젠테이션</vt:lpstr>
      <vt:lpstr>PowerPoint 프레젠테이션</vt:lpstr>
      <vt:lpstr>PowerPoint 프레젠테이션</vt:lpstr>
      <vt:lpstr>ONOS Distributed Architecture</vt:lpstr>
      <vt:lpstr>PowerPoint 프레젠테이션</vt:lpstr>
      <vt:lpstr>PowerPoint 프레젠테이션</vt:lpstr>
      <vt:lpstr>ONOS Cluster</vt:lpstr>
      <vt:lpstr>Closer look...</vt:lpstr>
      <vt:lpstr>PowerPoint 프레젠테이션</vt:lpstr>
      <vt:lpstr>PowerPoint 프레젠테이션</vt:lpstr>
      <vt:lpstr>PowerPoint 프레젠테이션</vt:lpstr>
      <vt:lpstr>PowerPoint 프레젠테이션</vt:lpstr>
      <vt:lpstr>PowerPoint 프레젠테이션</vt:lpstr>
      <vt:lpstr>State Management in ONOS</vt:lpstr>
      <vt:lpstr>PowerPoint 프레젠테이션</vt:lpstr>
      <vt:lpstr>Interact with ONOS: GUI</vt:lpstr>
      <vt:lpstr>Interact with ONOS: CLI</vt:lpstr>
      <vt:lpstr>Interact with ONOS: REST and GRPC</vt:lpstr>
      <vt:lpstr>Interact with ONOS</vt:lpstr>
      <vt:lpstr>Key Northbound Abstractions</vt:lpstr>
      <vt:lpstr>Network Programming</vt:lpstr>
      <vt:lpstr>Flow Objectives</vt:lpstr>
      <vt:lpstr>Flow Objective Architecture</vt:lpstr>
      <vt:lpstr>Flow Objective example</vt:lpstr>
      <vt:lpstr>Flow Objective Summary</vt:lpstr>
      <vt:lpstr>Intent Framework</vt:lpstr>
      <vt:lpstr>Intent Example</vt:lpstr>
      <vt:lpstr>Intent Example</vt:lpstr>
      <vt:lpstr>Intent Example</vt:lpstr>
      <vt:lpstr>Intent Example</vt:lpstr>
      <vt:lpstr>Intent Framework Summary</vt:lpstr>
      <vt:lpstr>Failures in Intents</vt:lpstr>
      <vt:lpstr>Reaction to failures for intents</vt:lpstr>
      <vt:lpstr>Configuration</vt:lpstr>
      <vt:lpstr>PowerPoint 프레젠테이션</vt:lpstr>
      <vt:lpstr>Control and Configuration</vt:lpstr>
      <vt:lpstr>Dynamic Configuration</vt:lpstr>
      <vt:lpstr>PowerPoint 프레젠테이션</vt:lpstr>
      <vt:lpstr>Southbound overview</vt:lpstr>
      <vt:lpstr>Providers, protocols and drivers</vt:lpstr>
      <vt:lpstr>ONOS Protocols </vt:lpstr>
      <vt:lpstr>ONOS Providers</vt:lpstr>
      <vt:lpstr>ONOS drivers</vt:lpstr>
      <vt:lpstr>ONOS CORE Behaviours</vt:lpstr>
      <vt:lpstr>Example: FlowRuleProgrammable</vt:lpstr>
      <vt:lpstr>Applications</vt:lpstr>
      <vt:lpstr>Developing ONOS applications</vt:lpstr>
      <vt:lpstr>Example Applications</vt:lpstr>
      <vt:lpstr>ONOS NREN Deployments</vt:lpstr>
      <vt:lpstr>System Requirements for ONOS</vt:lpstr>
      <vt:lpstr>PowerPoint 프레젠테이션</vt:lpstr>
      <vt:lpstr>Further reading</vt:lpstr>
      <vt:lpstr>PowerPoint 프레젠테이션</vt:lpstr>
      <vt:lpstr>Intent State Machine</vt:lpstr>
      <vt:lpstr>PowerPoint 프레젠테이션</vt:lpstr>
      <vt:lpstr>Today: P4Runtime</vt:lpstr>
      <vt:lpstr>P4Runtime API in a nutshell</vt:lpstr>
      <vt:lpstr>Overview</vt:lpstr>
      <vt:lpstr>Flow Objective Abstraction</vt:lpstr>
      <vt:lpstr>Flow rule provider architecture</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ONOS Open Network Operating System</dc:title>
  <cp:lastModifiedBy>user</cp:lastModifiedBy>
  <cp:revision>2</cp:revision>
  <dcterms:modified xsi:type="dcterms:W3CDTF">2017-09-20T06:46:18Z</dcterms:modified>
</cp:coreProperties>
</file>